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Lst>
  <p:notesMasterIdLst>
    <p:notesMasterId r:id="rId26"/>
  </p:notesMasterIdLst>
  <p:handoutMasterIdLst>
    <p:handoutMasterId r:id="rId27"/>
  </p:handoutMasterIdLst>
  <p:sldIdLst>
    <p:sldId id="330" r:id="rId3"/>
    <p:sldId id="321" r:id="rId4"/>
    <p:sldId id="312" r:id="rId5"/>
    <p:sldId id="322" r:id="rId6"/>
    <p:sldId id="272" r:id="rId7"/>
    <p:sldId id="325" r:id="rId8"/>
    <p:sldId id="261" r:id="rId9"/>
    <p:sldId id="258" r:id="rId10"/>
    <p:sldId id="320" r:id="rId11"/>
    <p:sldId id="314" r:id="rId12"/>
    <p:sldId id="315" r:id="rId13"/>
    <p:sldId id="317" r:id="rId14"/>
    <p:sldId id="316" r:id="rId15"/>
    <p:sldId id="331" r:id="rId16"/>
    <p:sldId id="337" r:id="rId17"/>
    <p:sldId id="332" r:id="rId18"/>
    <p:sldId id="333" r:id="rId19"/>
    <p:sldId id="334" r:id="rId20"/>
    <p:sldId id="335" r:id="rId21"/>
    <p:sldId id="336" r:id="rId22"/>
    <p:sldId id="329" r:id="rId23"/>
    <p:sldId id="328" r:id="rId24"/>
    <p:sldId id="292" r:id="rId25"/>
  </p:sldIdLst>
  <p:sldSz cx="9144000" cy="5143500" type="screen16x9"/>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3658"/>
    <a:srgbClr val="374851"/>
    <a:srgbClr val="FF6C43"/>
    <a:srgbClr val="00B3FF"/>
    <a:srgbClr val="FFF564"/>
    <a:srgbClr val="AAD484"/>
    <a:srgbClr val="F0BEC9"/>
    <a:srgbClr val="0666B2"/>
    <a:srgbClr val="19C3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A06E24-09D4-48A9-A1F6-184110026BC0}">
  <a:tblStyle styleId="{2EA06E24-09D4-48A9-A1F6-184110026BC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3971" autoAdjust="0"/>
  </p:normalViewPr>
  <p:slideViewPr>
    <p:cSldViewPr snapToGrid="0">
      <p:cViewPr varScale="1">
        <p:scale>
          <a:sx n="106" d="100"/>
          <a:sy n="106" d="100"/>
        </p:scale>
        <p:origin x="108" y="56"/>
      </p:cViewPr>
      <p:guideLst/>
    </p:cSldViewPr>
  </p:slideViewPr>
  <p:outlineViewPr>
    <p:cViewPr>
      <p:scale>
        <a:sx n="33" d="100"/>
        <a:sy n="33" d="100"/>
      </p:scale>
      <p:origin x="0" y="-8444"/>
    </p:cViewPr>
  </p:outlineViewPr>
  <p:notesTextViewPr>
    <p:cViewPr>
      <p:scale>
        <a:sx n="1" d="1"/>
        <a:sy n="1" d="1"/>
      </p:scale>
      <p:origin x="0" y="0"/>
    </p:cViewPr>
  </p:notesTextViewPr>
  <p:sorterViewPr>
    <p:cViewPr>
      <p:scale>
        <a:sx n="100" d="100"/>
        <a:sy n="100" d="100"/>
      </p:scale>
      <p:origin x="0" y="-2648"/>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AB681-0B5E-424F-9957-662E73500C0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DF866BD2-E299-4867-A054-0D0BC36DB68E}">
      <dgm:prSet phldrT="[テキスト]" custT="1"/>
      <dgm:spPr>
        <a:solidFill>
          <a:srgbClr val="0666B2"/>
        </a:solidFill>
      </dgm:spPr>
      <dgm:t>
        <a:bodyPr/>
        <a:lstStyle/>
        <a:p>
          <a:r>
            <a:rPr lang="ja-JP" altLang="en-US" sz="1400" dirty="0">
              <a:latin typeface="Meiryo UI" panose="020B0604030504040204" pitchFamily="50" charset="-128"/>
              <a:ea typeface="Meiryo UI" panose="020B0604030504040204" pitchFamily="50" charset="-128"/>
            </a:rPr>
            <a:t>ベビーシッター・保育・家事代行として働く人の</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お悩み相談＆解決コミュニティ</a:t>
          </a:r>
          <a:endParaRPr kumimoji="1" lang="ja-JP" altLang="en-US" sz="1400" dirty="0">
            <a:latin typeface="Meiryo UI" panose="020B0604030504040204" pitchFamily="50" charset="-128"/>
            <a:ea typeface="Meiryo UI" panose="020B0604030504040204" pitchFamily="50" charset="-128"/>
          </a:endParaRPr>
        </a:p>
      </dgm:t>
    </dgm:pt>
    <dgm:pt modelId="{247329CD-0A78-474F-8EAD-2346B7DD87E5}" type="parTrans" cxnId="{51AB9103-26B5-4AED-AC02-18A459AD5B89}">
      <dgm:prSet/>
      <dgm:spPr/>
      <dgm:t>
        <a:bodyPr/>
        <a:lstStyle/>
        <a:p>
          <a:endParaRPr kumimoji="1" lang="ja-JP" altLang="en-US" sz="1400">
            <a:latin typeface="+mn-ea"/>
            <a:ea typeface="+mn-ea"/>
          </a:endParaRPr>
        </a:p>
      </dgm:t>
    </dgm:pt>
    <dgm:pt modelId="{FACE9227-64D1-45ED-9794-DAC71D27FA10}" type="sibTrans" cxnId="{51AB9103-26B5-4AED-AC02-18A459AD5B89}">
      <dgm:prSet/>
      <dgm:spPr/>
      <dgm:t>
        <a:bodyPr/>
        <a:lstStyle/>
        <a:p>
          <a:endParaRPr kumimoji="1" lang="ja-JP" altLang="en-US" sz="1400">
            <a:latin typeface="+mn-ea"/>
            <a:ea typeface="+mn-ea"/>
          </a:endParaRPr>
        </a:p>
      </dgm:t>
    </dgm:pt>
    <dgm:pt modelId="{FE857F60-7281-4096-B2AE-8A64B326630E}">
      <dgm:prSet phldrT="[テキスト]" custT="1">
        <dgm:style>
          <a:lnRef idx="2">
            <a:schemeClr val="dk1"/>
          </a:lnRef>
          <a:fillRef idx="1">
            <a:schemeClr val="lt1"/>
          </a:fillRef>
          <a:effectRef idx="0">
            <a:schemeClr val="dk1"/>
          </a:effectRef>
          <a:fontRef idx="minor">
            <a:schemeClr val="dk1"/>
          </a:fontRef>
        </dgm:style>
      </dgm:prSet>
      <dgm:spPr>
        <a:solidFill>
          <a:srgbClr val="D13658"/>
        </a:solidFill>
        <a:ln>
          <a:noFill/>
        </a:ln>
      </dgm:spPr>
      <dgm:t>
        <a:bodyPr/>
        <a:lstStyle/>
        <a:p>
          <a:r>
            <a:rPr kumimoji="1" lang="ja-JP" altLang="en-US" sz="1200" dirty="0">
              <a:solidFill>
                <a:schemeClr val="bg1"/>
              </a:solidFill>
              <a:latin typeface="Meiryo UI" panose="020B0604030504040204" pitchFamily="50" charset="-128"/>
              <a:ea typeface="Meiryo UI" panose="020B0604030504040204" pitchFamily="50" charset="-128"/>
            </a:rPr>
            <a:t>フリーランスのみんな、安心・安全な業務のために気を付けてること教えて</a:t>
          </a:r>
        </a:p>
      </dgm:t>
    </dgm:pt>
    <dgm:pt modelId="{7427BDD0-3EE8-4E65-9BA1-ADE35DBB15BF}" type="parTrans" cxnId="{A3A3F3FD-284E-4D32-808A-4D09B0617962}">
      <dgm:prSet custT="1"/>
      <dgm:spPr>
        <a:ln>
          <a:solidFill>
            <a:srgbClr val="374851"/>
          </a:solidFill>
        </a:ln>
      </dgm:spPr>
      <dgm:t>
        <a:bodyPr/>
        <a:lstStyle/>
        <a:p>
          <a:endParaRPr kumimoji="1" lang="ja-JP" altLang="en-US" sz="1400">
            <a:latin typeface="+mn-ea"/>
            <a:ea typeface="+mn-ea"/>
          </a:endParaRPr>
        </a:p>
      </dgm:t>
    </dgm:pt>
    <dgm:pt modelId="{6D501292-D6D6-49CC-A6FF-41DC9F3B5049}" type="sibTrans" cxnId="{A3A3F3FD-284E-4D32-808A-4D09B0617962}">
      <dgm:prSet/>
      <dgm:spPr/>
      <dgm:t>
        <a:bodyPr/>
        <a:lstStyle/>
        <a:p>
          <a:endParaRPr kumimoji="1" lang="ja-JP" altLang="en-US" sz="1400">
            <a:latin typeface="+mn-ea"/>
            <a:ea typeface="+mn-ea"/>
          </a:endParaRPr>
        </a:p>
      </dgm:t>
    </dgm:pt>
    <dgm:pt modelId="{B723C703-3783-42EF-9615-C7DCAE9E9D36}" type="pres">
      <dgm:prSet presAssocID="{201AB681-0B5E-424F-9957-662E73500C07}" presName="diagram" presStyleCnt="0">
        <dgm:presLayoutVars>
          <dgm:chPref val="1"/>
          <dgm:dir/>
          <dgm:animOne val="branch"/>
          <dgm:animLvl val="lvl"/>
          <dgm:resizeHandles val="exact"/>
        </dgm:presLayoutVars>
      </dgm:prSet>
      <dgm:spPr/>
    </dgm:pt>
    <dgm:pt modelId="{2B527796-7F22-4306-8398-7E98D6763FA2}" type="pres">
      <dgm:prSet presAssocID="{DF866BD2-E299-4867-A054-0D0BC36DB68E}" presName="root1" presStyleCnt="0"/>
      <dgm:spPr/>
    </dgm:pt>
    <dgm:pt modelId="{2E3F071F-8464-4E17-828D-EDD9B2FAAF5F}" type="pres">
      <dgm:prSet presAssocID="{DF866BD2-E299-4867-A054-0D0BC36DB68E}" presName="LevelOneTextNode" presStyleLbl="node0" presStyleIdx="0" presStyleCnt="1" custScaleX="157705" custScaleY="52669">
        <dgm:presLayoutVars>
          <dgm:chPref val="3"/>
        </dgm:presLayoutVars>
      </dgm:prSet>
      <dgm:spPr/>
    </dgm:pt>
    <dgm:pt modelId="{1018E4E5-B415-4ACB-A246-738E31C16F79}" type="pres">
      <dgm:prSet presAssocID="{DF866BD2-E299-4867-A054-0D0BC36DB68E}" presName="level2hierChild" presStyleCnt="0"/>
      <dgm:spPr/>
    </dgm:pt>
    <dgm:pt modelId="{D0BAC202-381A-4634-999B-97FA52599DBA}" type="pres">
      <dgm:prSet presAssocID="{7427BDD0-3EE8-4E65-9BA1-ADE35DBB15BF}" presName="conn2-1" presStyleLbl="parChTrans1D2" presStyleIdx="0" presStyleCnt="1"/>
      <dgm:spPr/>
    </dgm:pt>
    <dgm:pt modelId="{94508951-B701-4568-A20C-72915BC90F62}" type="pres">
      <dgm:prSet presAssocID="{7427BDD0-3EE8-4E65-9BA1-ADE35DBB15BF}" presName="connTx" presStyleLbl="parChTrans1D2" presStyleIdx="0" presStyleCnt="1"/>
      <dgm:spPr/>
    </dgm:pt>
    <dgm:pt modelId="{ED726F40-FC3E-4FAC-8D61-7DA87E324ECE}" type="pres">
      <dgm:prSet presAssocID="{FE857F60-7281-4096-B2AE-8A64B326630E}" presName="root2" presStyleCnt="0"/>
      <dgm:spPr/>
    </dgm:pt>
    <dgm:pt modelId="{FB3FBFC9-0A22-4F54-8A5D-434EF3EDAF27}" type="pres">
      <dgm:prSet presAssocID="{FE857F60-7281-4096-B2AE-8A64B326630E}" presName="LevelTwoTextNode" presStyleLbl="node2" presStyleIdx="0" presStyleCnt="1" custScaleY="48890">
        <dgm:presLayoutVars>
          <dgm:chPref val="3"/>
        </dgm:presLayoutVars>
      </dgm:prSet>
      <dgm:spPr>
        <a:prstGeom prst="flowChartAlternateProcess">
          <a:avLst/>
        </a:prstGeom>
      </dgm:spPr>
    </dgm:pt>
    <dgm:pt modelId="{06BB7AC8-A2B7-4A4A-9BE3-DEEDDF3F2072}" type="pres">
      <dgm:prSet presAssocID="{FE857F60-7281-4096-B2AE-8A64B326630E}" presName="level3hierChild" presStyleCnt="0"/>
      <dgm:spPr/>
    </dgm:pt>
  </dgm:ptLst>
  <dgm:cxnLst>
    <dgm:cxn modelId="{51AB9103-26B5-4AED-AC02-18A459AD5B89}" srcId="{201AB681-0B5E-424F-9957-662E73500C07}" destId="{DF866BD2-E299-4867-A054-0D0BC36DB68E}" srcOrd="0" destOrd="0" parTransId="{247329CD-0A78-474F-8EAD-2346B7DD87E5}" sibTransId="{FACE9227-64D1-45ED-9794-DAC71D27FA10}"/>
    <dgm:cxn modelId="{C77ABD07-D14A-4F55-8365-8A5B72377C1D}" type="presOf" srcId="{DF866BD2-E299-4867-A054-0D0BC36DB68E}" destId="{2E3F071F-8464-4E17-828D-EDD9B2FAAF5F}" srcOrd="0" destOrd="0" presId="urn:microsoft.com/office/officeart/2005/8/layout/hierarchy2"/>
    <dgm:cxn modelId="{C3518B19-5EBA-4387-BF59-BA1EBAB7BAF6}" type="presOf" srcId="{7427BDD0-3EE8-4E65-9BA1-ADE35DBB15BF}" destId="{D0BAC202-381A-4634-999B-97FA52599DBA}" srcOrd="0" destOrd="0" presId="urn:microsoft.com/office/officeart/2005/8/layout/hierarchy2"/>
    <dgm:cxn modelId="{31434D1F-5784-427F-8F20-E4CA5942E8B1}" type="presOf" srcId="{7427BDD0-3EE8-4E65-9BA1-ADE35DBB15BF}" destId="{94508951-B701-4568-A20C-72915BC90F62}" srcOrd="1" destOrd="0" presId="urn:microsoft.com/office/officeart/2005/8/layout/hierarchy2"/>
    <dgm:cxn modelId="{88E5A44F-1154-47BA-A617-F1C32BE1F90D}" type="presOf" srcId="{FE857F60-7281-4096-B2AE-8A64B326630E}" destId="{FB3FBFC9-0A22-4F54-8A5D-434EF3EDAF27}" srcOrd="0" destOrd="0" presId="urn:microsoft.com/office/officeart/2005/8/layout/hierarchy2"/>
    <dgm:cxn modelId="{AFEC9CED-AB5E-4629-8F25-0BA028788CAC}" type="presOf" srcId="{201AB681-0B5E-424F-9957-662E73500C07}" destId="{B723C703-3783-42EF-9615-C7DCAE9E9D36}" srcOrd="0" destOrd="0" presId="urn:microsoft.com/office/officeart/2005/8/layout/hierarchy2"/>
    <dgm:cxn modelId="{A3A3F3FD-284E-4D32-808A-4D09B0617962}" srcId="{DF866BD2-E299-4867-A054-0D0BC36DB68E}" destId="{FE857F60-7281-4096-B2AE-8A64B326630E}" srcOrd="0" destOrd="0" parTransId="{7427BDD0-3EE8-4E65-9BA1-ADE35DBB15BF}" sibTransId="{6D501292-D6D6-49CC-A6FF-41DC9F3B5049}"/>
    <dgm:cxn modelId="{4BB1401C-956B-48ED-A127-C937B91EBD65}" type="presParOf" srcId="{B723C703-3783-42EF-9615-C7DCAE9E9D36}" destId="{2B527796-7F22-4306-8398-7E98D6763FA2}" srcOrd="0" destOrd="0" presId="urn:microsoft.com/office/officeart/2005/8/layout/hierarchy2"/>
    <dgm:cxn modelId="{A905DC3D-9D31-4A15-A8CA-72EDCEC1AFD3}" type="presParOf" srcId="{2B527796-7F22-4306-8398-7E98D6763FA2}" destId="{2E3F071F-8464-4E17-828D-EDD9B2FAAF5F}" srcOrd="0" destOrd="0" presId="urn:microsoft.com/office/officeart/2005/8/layout/hierarchy2"/>
    <dgm:cxn modelId="{3816DB67-152A-4A76-9031-0116304CDED3}" type="presParOf" srcId="{2B527796-7F22-4306-8398-7E98D6763FA2}" destId="{1018E4E5-B415-4ACB-A246-738E31C16F79}" srcOrd="1" destOrd="0" presId="urn:microsoft.com/office/officeart/2005/8/layout/hierarchy2"/>
    <dgm:cxn modelId="{AC893576-8681-4DE0-9604-A40024733E71}" type="presParOf" srcId="{1018E4E5-B415-4ACB-A246-738E31C16F79}" destId="{D0BAC202-381A-4634-999B-97FA52599DBA}" srcOrd="0" destOrd="0" presId="urn:microsoft.com/office/officeart/2005/8/layout/hierarchy2"/>
    <dgm:cxn modelId="{7C620826-0E34-4806-98C1-5C8A453477F0}" type="presParOf" srcId="{D0BAC202-381A-4634-999B-97FA52599DBA}" destId="{94508951-B701-4568-A20C-72915BC90F62}" srcOrd="0" destOrd="0" presId="urn:microsoft.com/office/officeart/2005/8/layout/hierarchy2"/>
    <dgm:cxn modelId="{55280B7C-0F74-4D2F-A52A-C2E989B0B293}" type="presParOf" srcId="{1018E4E5-B415-4ACB-A246-738E31C16F79}" destId="{ED726F40-FC3E-4FAC-8D61-7DA87E324ECE}" srcOrd="1" destOrd="0" presId="urn:microsoft.com/office/officeart/2005/8/layout/hierarchy2"/>
    <dgm:cxn modelId="{C2702EA6-61F8-4C9F-8524-10E15DA4F540}" type="presParOf" srcId="{ED726F40-FC3E-4FAC-8D61-7DA87E324ECE}" destId="{FB3FBFC9-0A22-4F54-8A5D-434EF3EDAF27}" srcOrd="0" destOrd="0" presId="urn:microsoft.com/office/officeart/2005/8/layout/hierarchy2"/>
    <dgm:cxn modelId="{1B7988FC-00E0-47AA-AB26-FA6CB27179A7}" type="presParOf" srcId="{ED726F40-FC3E-4FAC-8D61-7DA87E324ECE}" destId="{06BB7AC8-A2B7-4A4A-9BE3-DEEDDF3F20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1AB681-0B5E-424F-9957-662E73500C0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DF866BD2-E299-4867-A054-0D0BC36DB68E}">
      <dgm:prSet phldrT="[テキスト]" custT="1"/>
      <dgm:spPr>
        <a:solidFill>
          <a:srgbClr val="0465B1"/>
        </a:solidFill>
      </dgm:spPr>
      <dgm:t>
        <a:bodyPr/>
        <a:lstStyle/>
        <a:p>
          <a:r>
            <a:rPr lang="ja-JP" altLang="en-US" sz="1400" dirty="0">
              <a:latin typeface="Meiryo UI" panose="020B0604030504040204" pitchFamily="50" charset="-128"/>
              <a:ea typeface="Meiryo UI" panose="020B0604030504040204" pitchFamily="50" charset="-128"/>
            </a:rPr>
            <a:t>配送スタッフ・デリバリー・貨物として働く人の</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お悩み相談＆解決コミュニティ</a:t>
          </a:r>
          <a:endParaRPr kumimoji="1" lang="ja-JP" altLang="en-US" sz="1400" dirty="0">
            <a:latin typeface="Meiryo UI" panose="020B0604030504040204" pitchFamily="50" charset="-128"/>
            <a:ea typeface="Meiryo UI" panose="020B0604030504040204" pitchFamily="50" charset="-128"/>
          </a:endParaRPr>
        </a:p>
      </dgm:t>
    </dgm:pt>
    <dgm:pt modelId="{247329CD-0A78-474F-8EAD-2346B7DD87E5}" type="parTrans" cxnId="{51AB9103-26B5-4AED-AC02-18A459AD5B89}">
      <dgm:prSet/>
      <dgm:spPr/>
      <dgm:t>
        <a:bodyPr/>
        <a:lstStyle/>
        <a:p>
          <a:endParaRPr kumimoji="1" lang="ja-JP" altLang="en-US" sz="1400">
            <a:latin typeface="+mn-ea"/>
            <a:ea typeface="+mn-ea"/>
          </a:endParaRPr>
        </a:p>
      </dgm:t>
    </dgm:pt>
    <dgm:pt modelId="{FACE9227-64D1-45ED-9794-DAC71D27FA10}" type="sibTrans" cxnId="{51AB9103-26B5-4AED-AC02-18A459AD5B89}">
      <dgm:prSet/>
      <dgm:spPr/>
      <dgm:t>
        <a:bodyPr/>
        <a:lstStyle/>
        <a:p>
          <a:endParaRPr kumimoji="1" lang="ja-JP" altLang="en-US" sz="1400">
            <a:latin typeface="+mn-ea"/>
            <a:ea typeface="+mn-ea"/>
          </a:endParaRPr>
        </a:p>
      </dgm:t>
    </dgm:pt>
    <dgm:pt modelId="{FE857F60-7281-4096-B2AE-8A64B326630E}">
      <dgm:prSet phldrT="[テキスト]" custT="1">
        <dgm:style>
          <a:lnRef idx="2">
            <a:schemeClr val="dk1"/>
          </a:lnRef>
          <a:fillRef idx="1">
            <a:schemeClr val="lt1"/>
          </a:fillRef>
          <a:effectRef idx="0">
            <a:schemeClr val="dk1"/>
          </a:effectRef>
          <a:fontRef idx="minor">
            <a:schemeClr val="dk1"/>
          </a:fontRef>
        </dgm:style>
      </dgm:prSet>
      <dgm:spPr>
        <a:solidFill>
          <a:srgbClr val="D13658"/>
        </a:solidFill>
        <a:ln>
          <a:noFill/>
        </a:ln>
      </dgm:spPr>
      <dgm:t>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フリーランスのみんな、自動車保険・</a:t>
          </a:r>
          <a:br>
            <a:rPr kumimoji="1" lang="en-US" altLang="ja-JP" sz="1200" dirty="0">
              <a:solidFill>
                <a:schemeClr val="bg1"/>
              </a:solidFill>
              <a:latin typeface="Meiryo UI" panose="020B0604030504040204" pitchFamily="50" charset="-128"/>
              <a:ea typeface="Meiryo UI" panose="020B0604030504040204" pitchFamily="50" charset="-128"/>
            </a:rPr>
          </a:br>
          <a:r>
            <a:rPr kumimoji="1" lang="ja-JP" altLang="en-US" sz="1200" dirty="0">
              <a:solidFill>
                <a:schemeClr val="bg1"/>
              </a:solidFill>
              <a:latin typeface="Meiryo UI" panose="020B0604030504040204" pitchFamily="50" charset="-128"/>
              <a:ea typeface="Meiryo UI" panose="020B0604030504040204" pitchFamily="50" charset="-128"/>
            </a:rPr>
            <a:t>自転車保険どうしてる？</a:t>
          </a:r>
          <a:endParaRPr kumimoji="1" lang="en-US" altLang="ja-JP" sz="1200" dirty="0">
            <a:solidFill>
              <a:schemeClr val="bg1"/>
            </a:solidFill>
            <a:latin typeface="Meiryo UI" panose="020B0604030504040204" pitchFamily="50" charset="-128"/>
            <a:ea typeface="Meiryo UI" panose="020B0604030504040204" pitchFamily="50" charset="-128"/>
          </a:endParaRPr>
        </a:p>
      </dgm:t>
    </dgm:pt>
    <dgm:pt modelId="{7427BDD0-3EE8-4E65-9BA1-ADE35DBB15BF}" type="parTrans" cxnId="{A3A3F3FD-284E-4D32-808A-4D09B0617962}">
      <dgm:prSet custT="1"/>
      <dgm:spPr>
        <a:ln>
          <a:solidFill>
            <a:srgbClr val="374851"/>
          </a:solidFill>
        </a:ln>
      </dgm:spPr>
      <dgm:t>
        <a:bodyPr/>
        <a:lstStyle/>
        <a:p>
          <a:endParaRPr kumimoji="1" lang="ja-JP" altLang="en-US" sz="1400">
            <a:latin typeface="+mn-ea"/>
            <a:ea typeface="+mn-ea"/>
          </a:endParaRPr>
        </a:p>
      </dgm:t>
    </dgm:pt>
    <dgm:pt modelId="{6D501292-D6D6-49CC-A6FF-41DC9F3B5049}" type="sibTrans" cxnId="{A3A3F3FD-284E-4D32-808A-4D09B0617962}">
      <dgm:prSet/>
      <dgm:spPr/>
      <dgm:t>
        <a:bodyPr/>
        <a:lstStyle/>
        <a:p>
          <a:endParaRPr kumimoji="1" lang="ja-JP" altLang="en-US" sz="1400">
            <a:latin typeface="+mn-ea"/>
            <a:ea typeface="+mn-ea"/>
          </a:endParaRPr>
        </a:p>
      </dgm:t>
    </dgm:pt>
    <dgm:pt modelId="{B723C703-3783-42EF-9615-C7DCAE9E9D36}" type="pres">
      <dgm:prSet presAssocID="{201AB681-0B5E-424F-9957-662E73500C07}" presName="diagram" presStyleCnt="0">
        <dgm:presLayoutVars>
          <dgm:chPref val="1"/>
          <dgm:dir/>
          <dgm:animOne val="branch"/>
          <dgm:animLvl val="lvl"/>
          <dgm:resizeHandles val="exact"/>
        </dgm:presLayoutVars>
      </dgm:prSet>
      <dgm:spPr/>
    </dgm:pt>
    <dgm:pt modelId="{2B527796-7F22-4306-8398-7E98D6763FA2}" type="pres">
      <dgm:prSet presAssocID="{DF866BD2-E299-4867-A054-0D0BC36DB68E}" presName="root1" presStyleCnt="0"/>
      <dgm:spPr/>
    </dgm:pt>
    <dgm:pt modelId="{2E3F071F-8464-4E17-828D-EDD9B2FAAF5F}" type="pres">
      <dgm:prSet presAssocID="{DF866BD2-E299-4867-A054-0D0BC36DB68E}" presName="LevelOneTextNode" presStyleLbl="node0" presStyleIdx="0" presStyleCnt="1" custScaleX="157705" custScaleY="52669">
        <dgm:presLayoutVars>
          <dgm:chPref val="3"/>
        </dgm:presLayoutVars>
      </dgm:prSet>
      <dgm:spPr/>
    </dgm:pt>
    <dgm:pt modelId="{1018E4E5-B415-4ACB-A246-738E31C16F79}" type="pres">
      <dgm:prSet presAssocID="{DF866BD2-E299-4867-A054-0D0BC36DB68E}" presName="level2hierChild" presStyleCnt="0"/>
      <dgm:spPr/>
    </dgm:pt>
    <dgm:pt modelId="{D0BAC202-381A-4634-999B-97FA52599DBA}" type="pres">
      <dgm:prSet presAssocID="{7427BDD0-3EE8-4E65-9BA1-ADE35DBB15BF}" presName="conn2-1" presStyleLbl="parChTrans1D2" presStyleIdx="0" presStyleCnt="1"/>
      <dgm:spPr/>
    </dgm:pt>
    <dgm:pt modelId="{94508951-B701-4568-A20C-72915BC90F62}" type="pres">
      <dgm:prSet presAssocID="{7427BDD0-3EE8-4E65-9BA1-ADE35DBB15BF}" presName="connTx" presStyleLbl="parChTrans1D2" presStyleIdx="0" presStyleCnt="1"/>
      <dgm:spPr/>
    </dgm:pt>
    <dgm:pt modelId="{ED726F40-FC3E-4FAC-8D61-7DA87E324ECE}" type="pres">
      <dgm:prSet presAssocID="{FE857F60-7281-4096-B2AE-8A64B326630E}" presName="root2" presStyleCnt="0"/>
      <dgm:spPr/>
    </dgm:pt>
    <dgm:pt modelId="{FB3FBFC9-0A22-4F54-8A5D-434EF3EDAF27}" type="pres">
      <dgm:prSet presAssocID="{FE857F60-7281-4096-B2AE-8A64B326630E}" presName="LevelTwoTextNode" presStyleLbl="node2" presStyleIdx="0" presStyleCnt="1" custScaleY="48890">
        <dgm:presLayoutVars>
          <dgm:chPref val="3"/>
        </dgm:presLayoutVars>
      </dgm:prSet>
      <dgm:spPr>
        <a:prstGeom prst="flowChartAlternateProcess">
          <a:avLst/>
        </a:prstGeom>
      </dgm:spPr>
    </dgm:pt>
    <dgm:pt modelId="{06BB7AC8-A2B7-4A4A-9BE3-DEEDDF3F2072}" type="pres">
      <dgm:prSet presAssocID="{FE857F60-7281-4096-B2AE-8A64B326630E}" presName="level3hierChild" presStyleCnt="0"/>
      <dgm:spPr/>
    </dgm:pt>
  </dgm:ptLst>
  <dgm:cxnLst>
    <dgm:cxn modelId="{51AB9103-26B5-4AED-AC02-18A459AD5B89}" srcId="{201AB681-0B5E-424F-9957-662E73500C07}" destId="{DF866BD2-E299-4867-A054-0D0BC36DB68E}" srcOrd="0" destOrd="0" parTransId="{247329CD-0A78-474F-8EAD-2346B7DD87E5}" sibTransId="{FACE9227-64D1-45ED-9794-DAC71D27FA10}"/>
    <dgm:cxn modelId="{C77ABD07-D14A-4F55-8365-8A5B72377C1D}" type="presOf" srcId="{DF866BD2-E299-4867-A054-0D0BC36DB68E}" destId="{2E3F071F-8464-4E17-828D-EDD9B2FAAF5F}" srcOrd="0" destOrd="0" presId="urn:microsoft.com/office/officeart/2005/8/layout/hierarchy2"/>
    <dgm:cxn modelId="{C3518B19-5EBA-4387-BF59-BA1EBAB7BAF6}" type="presOf" srcId="{7427BDD0-3EE8-4E65-9BA1-ADE35DBB15BF}" destId="{D0BAC202-381A-4634-999B-97FA52599DBA}" srcOrd="0" destOrd="0" presId="urn:microsoft.com/office/officeart/2005/8/layout/hierarchy2"/>
    <dgm:cxn modelId="{31434D1F-5784-427F-8F20-E4CA5942E8B1}" type="presOf" srcId="{7427BDD0-3EE8-4E65-9BA1-ADE35DBB15BF}" destId="{94508951-B701-4568-A20C-72915BC90F62}" srcOrd="1" destOrd="0" presId="urn:microsoft.com/office/officeart/2005/8/layout/hierarchy2"/>
    <dgm:cxn modelId="{88E5A44F-1154-47BA-A617-F1C32BE1F90D}" type="presOf" srcId="{FE857F60-7281-4096-B2AE-8A64B326630E}" destId="{FB3FBFC9-0A22-4F54-8A5D-434EF3EDAF27}" srcOrd="0" destOrd="0" presId="urn:microsoft.com/office/officeart/2005/8/layout/hierarchy2"/>
    <dgm:cxn modelId="{AFEC9CED-AB5E-4629-8F25-0BA028788CAC}" type="presOf" srcId="{201AB681-0B5E-424F-9957-662E73500C07}" destId="{B723C703-3783-42EF-9615-C7DCAE9E9D36}" srcOrd="0" destOrd="0" presId="urn:microsoft.com/office/officeart/2005/8/layout/hierarchy2"/>
    <dgm:cxn modelId="{A3A3F3FD-284E-4D32-808A-4D09B0617962}" srcId="{DF866BD2-E299-4867-A054-0D0BC36DB68E}" destId="{FE857F60-7281-4096-B2AE-8A64B326630E}" srcOrd="0" destOrd="0" parTransId="{7427BDD0-3EE8-4E65-9BA1-ADE35DBB15BF}" sibTransId="{6D501292-D6D6-49CC-A6FF-41DC9F3B5049}"/>
    <dgm:cxn modelId="{4BB1401C-956B-48ED-A127-C937B91EBD65}" type="presParOf" srcId="{B723C703-3783-42EF-9615-C7DCAE9E9D36}" destId="{2B527796-7F22-4306-8398-7E98D6763FA2}" srcOrd="0" destOrd="0" presId="urn:microsoft.com/office/officeart/2005/8/layout/hierarchy2"/>
    <dgm:cxn modelId="{A905DC3D-9D31-4A15-A8CA-72EDCEC1AFD3}" type="presParOf" srcId="{2B527796-7F22-4306-8398-7E98D6763FA2}" destId="{2E3F071F-8464-4E17-828D-EDD9B2FAAF5F}" srcOrd="0" destOrd="0" presId="urn:microsoft.com/office/officeart/2005/8/layout/hierarchy2"/>
    <dgm:cxn modelId="{3816DB67-152A-4A76-9031-0116304CDED3}" type="presParOf" srcId="{2B527796-7F22-4306-8398-7E98D6763FA2}" destId="{1018E4E5-B415-4ACB-A246-738E31C16F79}" srcOrd="1" destOrd="0" presId="urn:microsoft.com/office/officeart/2005/8/layout/hierarchy2"/>
    <dgm:cxn modelId="{AC893576-8681-4DE0-9604-A40024733E71}" type="presParOf" srcId="{1018E4E5-B415-4ACB-A246-738E31C16F79}" destId="{D0BAC202-381A-4634-999B-97FA52599DBA}" srcOrd="0" destOrd="0" presId="urn:microsoft.com/office/officeart/2005/8/layout/hierarchy2"/>
    <dgm:cxn modelId="{7C620826-0E34-4806-98C1-5C8A453477F0}" type="presParOf" srcId="{D0BAC202-381A-4634-999B-97FA52599DBA}" destId="{94508951-B701-4568-A20C-72915BC90F62}" srcOrd="0" destOrd="0" presId="urn:microsoft.com/office/officeart/2005/8/layout/hierarchy2"/>
    <dgm:cxn modelId="{55280B7C-0F74-4D2F-A52A-C2E989B0B293}" type="presParOf" srcId="{1018E4E5-B415-4ACB-A246-738E31C16F79}" destId="{ED726F40-FC3E-4FAC-8D61-7DA87E324ECE}" srcOrd="1" destOrd="0" presId="urn:microsoft.com/office/officeart/2005/8/layout/hierarchy2"/>
    <dgm:cxn modelId="{C2702EA6-61F8-4C9F-8524-10E15DA4F540}" type="presParOf" srcId="{ED726F40-FC3E-4FAC-8D61-7DA87E324ECE}" destId="{FB3FBFC9-0A22-4F54-8A5D-434EF3EDAF27}" srcOrd="0" destOrd="0" presId="urn:microsoft.com/office/officeart/2005/8/layout/hierarchy2"/>
    <dgm:cxn modelId="{1B7988FC-00E0-47AA-AB26-FA6CB27179A7}" type="presParOf" srcId="{ED726F40-FC3E-4FAC-8D61-7DA87E324ECE}" destId="{06BB7AC8-A2B7-4A4A-9BE3-DEEDDF3F2072}"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1AB681-0B5E-424F-9957-662E73500C0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DF866BD2-E299-4867-A054-0D0BC36DB68E}">
      <dgm:prSet phldrT="[テキスト]" custT="1"/>
      <dgm:spPr>
        <a:solidFill>
          <a:srgbClr val="0666B2"/>
        </a:solidFill>
      </dgm:spPr>
      <dgm:t>
        <a:bodyPr/>
        <a:lstStyle/>
        <a:p>
          <a:r>
            <a:rPr lang="en-US" altLang="ja-JP" sz="1400" dirty="0">
              <a:latin typeface="Meiryo UI" panose="020B0604030504040204" pitchFamily="50" charset="-128"/>
              <a:ea typeface="Meiryo UI" panose="020B0604030504040204" pitchFamily="50" charset="-128"/>
            </a:rPr>
            <a:t>IT</a:t>
          </a:r>
          <a:r>
            <a:rPr lang="ja-JP" altLang="en-US" sz="1400" dirty="0">
              <a:latin typeface="Meiryo UI" panose="020B0604030504040204" pitchFamily="50" charset="-128"/>
              <a:ea typeface="Meiryo UI" panose="020B0604030504040204" pitchFamily="50" charset="-128"/>
            </a:rPr>
            <a:t>・クリエイティブ・ライターとして働く人の</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お悩み相談＆解決コミュニティ</a:t>
          </a:r>
          <a:endParaRPr kumimoji="1" lang="ja-JP" altLang="en-US" sz="1400" dirty="0">
            <a:latin typeface="Meiryo UI" panose="020B0604030504040204" pitchFamily="50" charset="-128"/>
            <a:ea typeface="Meiryo UI" panose="020B0604030504040204" pitchFamily="50" charset="-128"/>
          </a:endParaRPr>
        </a:p>
      </dgm:t>
    </dgm:pt>
    <dgm:pt modelId="{247329CD-0A78-474F-8EAD-2346B7DD87E5}" type="parTrans" cxnId="{51AB9103-26B5-4AED-AC02-18A459AD5B89}">
      <dgm:prSet/>
      <dgm:spPr/>
      <dgm:t>
        <a:bodyPr/>
        <a:lstStyle/>
        <a:p>
          <a:endParaRPr kumimoji="1" lang="ja-JP" altLang="en-US" sz="1400">
            <a:latin typeface="+mn-ea"/>
            <a:ea typeface="+mn-ea"/>
          </a:endParaRPr>
        </a:p>
      </dgm:t>
    </dgm:pt>
    <dgm:pt modelId="{FACE9227-64D1-45ED-9794-DAC71D27FA10}" type="sibTrans" cxnId="{51AB9103-26B5-4AED-AC02-18A459AD5B89}">
      <dgm:prSet/>
      <dgm:spPr/>
      <dgm:t>
        <a:bodyPr/>
        <a:lstStyle/>
        <a:p>
          <a:endParaRPr kumimoji="1" lang="ja-JP" altLang="en-US" sz="1400">
            <a:latin typeface="+mn-ea"/>
            <a:ea typeface="+mn-ea"/>
          </a:endParaRPr>
        </a:p>
      </dgm:t>
    </dgm:pt>
    <dgm:pt modelId="{FE857F60-7281-4096-B2AE-8A64B326630E}">
      <dgm:prSet phldrT="[テキスト]" custT="1"/>
      <dgm:spPr>
        <a:solidFill>
          <a:srgbClr val="D13658"/>
        </a:solidFill>
      </dgm:spPr>
      <dgm:t>
        <a:bodyPr/>
        <a:lstStyle/>
        <a:p>
          <a:r>
            <a:rPr kumimoji="1" lang="ja-JP" altLang="en-US" sz="1200" dirty="0">
              <a:latin typeface="Meiryo UI" panose="020B0604030504040204" pitchFamily="50" charset="-128"/>
              <a:ea typeface="Meiryo UI" panose="020B0604030504040204" pitchFamily="50" charset="-128"/>
            </a:rPr>
            <a:t>フリーランスのみんな、</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報酬の交渉どうしてる？</a:t>
          </a:r>
        </a:p>
      </dgm:t>
    </dgm:pt>
    <dgm:pt modelId="{7427BDD0-3EE8-4E65-9BA1-ADE35DBB15BF}" type="parTrans" cxnId="{A3A3F3FD-284E-4D32-808A-4D09B0617962}">
      <dgm:prSet custT="1"/>
      <dgm:spPr>
        <a:ln>
          <a:solidFill>
            <a:srgbClr val="374851"/>
          </a:solidFill>
        </a:ln>
      </dgm:spPr>
      <dgm:t>
        <a:bodyPr/>
        <a:lstStyle/>
        <a:p>
          <a:endParaRPr kumimoji="1" lang="ja-JP" altLang="en-US" sz="1400">
            <a:latin typeface="+mn-ea"/>
            <a:ea typeface="+mn-ea"/>
          </a:endParaRPr>
        </a:p>
      </dgm:t>
    </dgm:pt>
    <dgm:pt modelId="{6D501292-D6D6-49CC-A6FF-41DC9F3B5049}" type="sibTrans" cxnId="{A3A3F3FD-284E-4D32-808A-4D09B0617962}">
      <dgm:prSet/>
      <dgm:spPr/>
      <dgm:t>
        <a:bodyPr/>
        <a:lstStyle/>
        <a:p>
          <a:endParaRPr kumimoji="1" lang="ja-JP" altLang="en-US" sz="1400">
            <a:latin typeface="+mn-ea"/>
            <a:ea typeface="+mn-ea"/>
          </a:endParaRPr>
        </a:p>
      </dgm:t>
    </dgm:pt>
    <dgm:pt modelId="{B723C703-3783-42EF-9615-C7DCAE9E9D36}" type="pres">
      <dgm:prSet presAssocID="{201AB681-0B5E-424F-9957-662E73500C07}" presName="diagram" presStyleCnt="0">
        <dgm:presLayoutVars>
          <dgm:chPref val="1"/>
          <dgm:dir/>
          <dgm:animOne val="branch"/>
          <dgm:animLvl val="lvl"/>
          <dgm:resizeHandles val="exact"/>
        </dgm:presLayoutVars>
      </dgm:prSet>
      <dgm:spPr/>
    </dgm:pt>
    <dgm:pt modelId="{2B527796-7F22-4306-8398-7E98D6763FA2}" type="pres">
      <dgm:prSet presAssocID="{DF866BD2-E299-4867-A054-0D0BC36DB68E}" presName="root1" presStyleCnt="0"/>
      <dgm:spPr/>
    </dgm:pt>
    <dgm:pt modelId="{2E3F071F-8464-4E17-828D-EDD9B2FAAF5F}" type="pres">
      <dgm:prSet presAssocID="{DF866BD2-E299-4867-A054-0D0BC36DB68E}" presName="LevelOneTextNode" presStyleLbl="node0" presStyleIdx="0" presStyleCnt="1" custScaleX="157705" custScaleY="52669">
        <dgm:presLayoutVars>
          <dgm:chPref val="3"/>
        </dgm:presLayoutVars>
      </dgm:prSet>
      <dgm:spPr/>
    </dgm:pt>
    <dgm:pt modelId="{1018E4E5-B415-4ACB-A246-738E31C16F79}" type="pres">
      <dgm:prSet presAssocID="{DF866BD2-E299-4867-A054-0D0BC36DB68E}" presName="level2hierChild" presStyleCnt="0"/>
      <dgm:spPr/>
    </dgm:pt>
    <dgm:pt modelId="{D0BAC202-381A-4634-999B-97FA52599DBA}" type="pres">
      <dgm:prSet presAssocID="{7427BDD0-3EE8-4E65-9BA1-ADE35DBB15BF}" presName="conn2-1" presStyleLbl="parChTrans1D2" presStyleIdx="0" presStyleCnt="1"/>
      <dgm:spPr/>
    </dgm:pt>
    <dgm:pt modelId="{94508951-B701-4568-A20C-72915BC90F62}" type="pres">
      <dgm:prSet presAssocID="{7427BDD0-3EE8-4E65-9BA1-ADE35DBB15BF}" presName="connTx" presStyleLbl="parChTrans1D2" presStyleIdx="0" presStyleCnt="1"/>
      <dgm:spPr/>
    </dgm:pt>
    <dgm:pt modelId="{ED726F40-FC3E-4FAC-8D61-7DA87E324ECE}" type="pres">
      <dgm:prSet presAssocID="{FE857F60-7281-4096-B2AE-8A64B326630E}" presName="root2" presStyleCnt="0"/>
      <dgm:spPr/>
    </dgm:pt>
    <dgm:pt modelId="{FB3FBFC9-0A22-4F54-8A5D-434EF3EDAF27}" type="pres">
      <dgm:prSet presAssocID="{FE857F60-7281-4096-B2AE-8A64B326630E}" presName="LevelTwoTextNode" presStyleLbl="node2" presStyleIdx="0" presStyleCnt="1" custScaleY="48890">
        <dgm:presLayoutVars>
          <dgm:chPref val="3"/>
        </dgm:presLayoutVars>
      </dgm:prSet>
      <dgm:spPr>
        <a:prstGeom prst="flowChartAlternateProcess">
          <a:avLst/>
        </a:prstGeom>
      </dgm:spPr>
    </dgm:pt>
    <dgm:pt modelId="{06BB7AC8-A2B7-4A4A-9BE3-DEEDDF3F2072}" type="pres">
      <dgm:prSet presAssocID="{FE857F60-7281-4096-B2AE-8A64B326630E}" presName="level3hierChild" presStyleCnt="0"/>
      <dgm:spPr/>
    </dgm:pt>
  </dgm:ptLst>
  <dgm:cxnLst>
    <dgm:cxn modelId="{51AB9103-26B5-4AED-AC02-18A459AD5B89}" srcId="{201AB681-0B5E-424F-9957-662E73500C07}" destId="{DF866BD2-E299-4867-A054-0D0BC36DB68E}" srcOrd="0" destOrd="0" parTransId="{247329CD-0A78-474F-8EAD-2346B7DD87E5}" sibTransId="{FACE9227-64D1-45ED-9794-DAC71D27FA10}"/>
    <dgm:cxn modelId="{C77ABD07-D14A-4F55-8365-8A5B72377C1D}" type="presOf" srcId="{DF866BD2-E299-4867-A054-0D0BC36DB68E}" destId="{2E3F071F-8464-4E17-828D-EDD9B2FAAF5F}" srcOrd="0" destOrd="0" presId="urn:microsoft.com/office/officeart/2005/8/layout/hierarchy2"/>
    <dgm:cxn modelId="{C3518B19-5EBA-4387-BF59-BA1EBAB7BAF6}" type="presOf" srcId="{7427BDD0-3EE8-4E65-9BA1-ADE35DBB15BF}" destId="{D0BAC202-381A-4634-999B-97FA52599DBA}" srcOrd="0" destOrd="0" presId="urn:microsoft.com/office/officeart/2005/8/layout/hierarchy2"/>
    <dgm:cxn modelId="{31434D1F-5784-427F-8F20-E4CA5942E8B1}" type="presOf" srcId="{7427BDD0-3EE8-4E65-9BA1-ADE35DBB15BF}" destId="{94508951-B701-4568-A20C-72915BC90F62}" srcOrd="1" destOrd="0" presId="urn:microsoft.com/office/officeart/2005/8/layout/hierarchy2"/>
    <dgm:cxn modelId="{88E5A44F-1154-47BA-A617-F1C32BE1F90D}" type="presOf" srcId="{FE857F60-7281-4096-B2AE-8A64B326630E}" destId="{FB3FBFC9-0A22-4F54-8A5D-434EF3EDAF27}" srcOrd="0" destOrd="0" presId="urn:microsoft.com/office/officeart/2005/8/layout/hierarchy2"/>
    <dgm:cxn modelId="{AFEC9CED-AB5E-4629-8F25-0BA028788CAC}" type="presOf" srcId="{201AB681-0B5E-424F-9957-662E73500C07}" destId="{B723C703-3783-42EF-9615-C7DCAE9E9D36}" srcOrd="0" destOrd="0" presId="urn:microsoft.com/office/officeart/2005/8/layout/hierarchy2"/>
    <dgm:cxn modelId="{A3A3F3FD-284E-4D32-808A-4D09B0617962}" srcId="{DF866BD2-E299-4867-A054-0D0BC36DB68E}" destId="{FE857F60-7281-4096-B2AE-8A64B326630E}" srcOrd="0" destOrd="0" parTransId="{7427BDD0-3EE8-4E65-9BA1-ADE35DBB15BF}" sibTransId="{6D501292-D6D6-49CC-A6FF-41DC9F3B5049}"/>
    <dgm:cxn modelId="{4BB1401C-956B-48ED-A127-C937B91EBD65}" type="presParOf" srcId="{B723C703-3783-42EF-9615-C7DCAE9E9D36}" destId="{2B527796-7F22-4306-8398-7E98D6763FA2}" srcOrd="0" destOrd="0" presId="urn:microsoft.com/office/officeart/2005/8/layout/hierarchy2"/>
    <dgm:cxn modelId="{A905DC3D-9D31-4A15-A8CA-72EDCEC1AFD3}" type="presParOf" srcId="{2B527796-7F22-4306-8398-7E98D6763FA2}" destId="{2E3F071F-8464-4E17-828D-EDD9B2FAAF5F}" srcOrd="0" destOrd="0" presId="urn:microsoft.com/office/officeart/2005/8/layout/hierarchy2"/>
    <dgm:cxn modelId="{3816DB67-152A-4A76-9031-0116304CDED3}" type="presParOf" srcId="{2B527796-7F22-4306-8398-7E98D6763FA2}" destId="{1018E4E5-B415-4ACB-A246-738E31C16F79}" srcOrd="1" destOrd="0" presId="urn:microsoft.com/office/officeart/2005/8/layout/hierarchy2"/>
    <dgm:cxn modelId="{AC893576-8681-4DE0-9604-A40024733E71}" type="presParOf" srcId="{1018E4E5-B415-4ACB-A246-738E31C16F79}" destId="{D0BAC202-381A-4634-999B-97FA52599DBA}" srcOrd="0" destOrd="0" presId="urn:microsoft.com/office/officeart/2005/8/layout/hierarchy2"/>
    <dgm:cxn modelId="{7C620826-0E34-4806-98C1-5C8A453477F0}" type="presParOf" srcId="{D0BAC202-381A-4634-999B-97FA52599DBA}" destId="{94508951-B701-4568-A20C-72915BC90F62}" srcOrd="0" destOrd="0" presId="urn:microsoft.com/office/officeart/2005/8/layout/hierarchy2"/>
    <dgm:cxn modelId="{55280B7C-0F74-4D2F-A52A-C2E989B0B293}" type="presParOf" srcId="{1018E4E5-B415-4ACB-A246-738E31C16F79}" destId="{ED726F40-FC3E-4FAC-8D61-7DA87E324ECE}" srcOrd="1" destOrd="0" presId="urn:microsoft.com/office/officeart/2005/8/layout/hierarchy2"/>
    <dgm:cxn modelId="{C2702EA6-61F8-4C9F-8524-10E15DA4F540}" type="presParOf" srcId="{ED726F40-FC3E-4FAC-8D61-7DA87E324ECE}" destId="{FB3FBFC9-0A22-4F54-8A5D-434EF3EDAF27}" srcOrd="0" destOrd="0" presId="urn:microsoft.com/office/officeart/2005/8/layout/hierarchy2"/>
    <dgm:cxn modelId="{1B7988FC-00E0-47AA-AB26-FA6CB27179A7}" type="presParOf" srcId="{ED726F40-FC3E-4FAC-8D61-7DA87E324ECE}" destId="{06BB7AC8-A2B7-4A4A-9BE3-DEEDDF3F2072}"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1AB681-0B5E-424F-9957-662E73500C0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kumimoji="1" lang="ja-JP" altLang="en-US"/>
        </a:p>
      </dgm:t>
    </dgm:pt>
    <dgm:pt modelId="{DF866BD2-E299-4867-A054-0D0BC36DB68E}">
      <dgm:prSet phldrT="[テキスト]" custT="1"/>
      <dgm:spPr>
        <a:solidFill>
          <a:srgbClr val="0465B1"/>
        </a:solidFill>
      </dgm:spPr>
      <dgm:t>
        <a:bodyPr/>
        <a:lstStyle/>
        <a:p>
          <a:r>
            <a:rPr lang="ja-JP" altLang="en-US" sz="1400" dirty="0">
              <a:latin typeface="Meiryo UI" panose="020B0604030504040204" pitchFamily="50" charset="-128"/>
              <a:ea typeface="Meiryo UI" panose="020B0604030504040204" pitchFamily="50" charset="-128"/>
            </a:rPr>
            <a:t>インストラクター・トレーナーとして働く人の</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お悩み相談＆解決コミュニティ</a:t>
          </a:r>
          <a:endParaRPr kumimoji="1" lang="ja-JP" altLang="en-US" sz="1400" dirty="0">
            <a:latin typeface="Meiryo UI" panose="020B0604030504040204" pitchFamily="50" charset="-128"/>
            <a:ea typeface="Meiryo UI" panose="020B0604030504040204" pitchFamily="50" charset="-128"/>
          </a:endParaRPr>
        </a:p>
      </dgm:t>
    </dgm:pt>
    <dgm:pt modelId="{247329CD-0A78-474F-8EAD-2346B7DD87E5}" type="parTrans" cxnId="{51AB9103-26B5-4AED-AC02-18A459AD5B89}">
      <dgm:prSet/>
      <dgm:spPr/>
      <dgm:t>
        <a:bodyPr/>
        <a:lstStyle/>
        <a:p>
          <a:endParaRPr kumimoji="1" lang="ja-JP" altLang="en-US" sz="1400">
            <a:latin typeface="+mn-ea"/>
            <a:ea typeface="+mn-ea"/>
          </a:endParaRPr>
        </a:p>
      </dgm:t>
    </dgm:pt>
    <dgm:pt modelId="{FACE9227-64D1-45ED-9794-DAC71D27FA10}" type="sibTrans" cxnId="{51AB9103-26B5-4AED-AC02-18A459AD5B89}">
      <dgm:prSet/>
      <dgm:spPr/>
      <dgm:t>
        <a:bodyPr/>
        <a:lstStyle/>
        <a:p>
          <a:endParaRPr kumimoji="1" lang="ja-JP" altLang="en-US" sz="1400">
            <a:latin typeface="+mn-ea"/>
            <a:ea typeface="+mn-ea"/>
          </a:endParaRPr>
        </a:p>
      </dgm:t>
    </dgm:pt>
    <dgm:pt modelId="{FE857F60-7281-4096-B2AE-8A64B326630E}">
      <dgm:prSet phldrT="[テキスト]" custT="1"/>
      <dgm:spPr>
        <a:solidFill>
          <a:srgbClr val="D13658"/>
        </a:solidFill>
      </dgm:spPr>
      <dgm:t>
        <a:bodyPr/>
        <a:lstStyle/>
        <a:p>
          <a:pPr algn="ctr"/>
          <a:r>
            <a:rPr kumimoji="1" lang="ja-JP" altLang="en-US" sz="1200" dirty="0">
              <a:latin typeface="Meiryo UI" panose="020B0604030504040204" pitchFamily="50" charset="-128"/>
              <a:ea typeface="Meiryo UI" panose="020B0604030504040204" pitchFamily="50" charset="-128"/>
            </a:rPr>
            <a:t>フリーランスのみんな、コロナ禍で仕事を続けるためにどんな工夫してる？</a:t>
          </a:r>
        </a:p>
      </dgm:t>
    </dgm:pt>
    <dgm:pt modelId="{7427BDD0-3EE8-4E65-9BA1-ADE35DBB15BF}" type="parTrans" cxnId="{A3A3F3FD-284E-4D32-808A-4D09B0617962}">
      <dgm:prSet custT="1"/>
      <dgm:spPr>
        <a:ln>
          <a:solidFill>
            <a:srgbClr val="374851"/>
          </a:solidFill>
        </a:ln>
      </dgm:spPr>
      <dgm:t>
        <a:bodyPr/>
        <a:lstStyle/>
        <a:p>
          <a:endParaRPr kumimoji="1" lang="ja-JP" altLang="en-US" sz="1400">
            <a:latin typeface="+mn-ea"/>
            <a:ea typeface="+mn-ea"/>
          </a:endParaRPr>
        </a:p>
      </dgm:t>
    </dgm:pt>
    <dgm:pt modelId="{6D501292-D6D6-49CC-A6FF-41DC9F3B5049}" type="sibTrans" cxnId="{A3A3F3FD-284E-4D32-808A-4D09B0617962}">
      <dgm:prSet/>
      <dgm:spPr/>
      <dgm:t>
        <a:bodyPr/>
        <a:lstStyle/>
        <a:p>
          <a:endParaRPr kumimoji="1" lang="ja-JP" altLang="en-US" sz="1400">
            <a:latin typeface="+mn-ea"/>
            <a:ea typeface="+mn-ea"/>
          </a:endParaRPr>
        </a:p>
      </dgm:t>
    </dgm:pt>
    <dgm:pt modelId="{B723C703-3783-42EF-9615-C7DCAE9E9D36}" type="pres">
      <dgm:prSet presAssocID="{201AB681-0B5E-424F-9957-662E73500C07}" presName="diagram" presStyleCnt="0">
        <dgm:presLayoutVars>
          <dgm:chPref val="1"/>
          <dgm:dir/>
          <dgm:animOne val="branch"/>
          <dgm:animLvl val="lvl"/>
          <dgm:resizeHandles val="exact"/>
        </dgm:presLayoutVars>
      </dgm:prSet>
      <dgm:spPr/>
    </dgm:pt>
    <dgm:pt modelId="{2B527796-7F22-4306-8398-7E98D6763FA2}" type="pres">
      <dgm:prSet presAssocID="{DF866BD2-E299-4867-A054-0D0BC36DB68E}" presName="root1" presStyleCnt="0"/>
      <dgm:spPr/>
    </dgm:pt>
    <dgm:pt modelId="{2E3F071F-8464-4E17-828D-EDD9B2FAAF5F}" type="pres">
      <dgm:prSet presAssocID="{DF866BD2-E299-4867-A054-0D0BC36DB68E}" presName="LevelOneTextNode" presStyleLbl="node0" presStyleIdx="0" presStyleCnt="1" custScaleX="157705" custScaleY="52669">
        <dgm:presLayoutVars>
          <dgm:chPref val="3"/>
        </dgm:presLayoutVars>
      </dgm:prSet>
      <dgm:spPr/>
    </dgm:pt>
    <dgm:pt modelId="{1018E4E5-B415-4ACB-A246-738E31C16F79}" type="pres">
      <dgm:prSet presAssocID="{DF866BD2-E299-4867-A054-0D0BC36DB68E}" presName="level2hierChild" presStyleCnt="0"/>
      <dgm:spPr/>
    </dgm:pt>
    <dgm:pt modelId="{D0BAC202-381A-4634-999B-97FA52599DBA}" type="pres">
      <dgm:prSet presAssocID="{7427BDD0-3EE8-4E65-9BA1-ADE35DBB15BF}" presName="conn2-1" presStyleLbl="parChTrans1D2" presStyleIdx="0" presStyleCnt="1"/>
      <dgm:spPr/>
    </dgm:pt>
    <dgm:pt modelId="{94508951-B701-4568-A20C-72915BC90F62}" type="pres">
      <dgm:prSet presAssocID="{7427BDD0-3EE8-4E65-9BA1-ADE35DBB15BF}" presName="connTx" presStyleLbl="parChTrans1D2" presStyleIdx="0" presStyleCnt="1"/>
      <dgm:spPr/>
    </dgm:pt>
    <dgm:pt modelId="{ED726F40-FC3E-4FAC-8D61-7DA87E324ECE}" type="pres">
      <dgm:prSet presAssocID="{FE857F60-7281-4096-B2AE-8A64B326630E}" presName="root2" presStyleCnt="0"/>
      <dgm:spPr/>
    </dgm:pt>
    <dgm:pt modelId="{FB3FBFC9-0A22-4F54-8A5D-434EF3EDAF27}" type="pres">
      <dgm:prSet presAssocID="{FE857F60-7281-4096-B2AE-8A64B326630E}" presName="LevelTwoTextNode" presStyleLbl="node2" presStyleIdx="0" presStyleCnt="1" custScaleY="48890">
        <dgm:presLayoutVars>
          <dgm:chPref val="3"/>
        </dgm:presLayoutVars>
      </dgm:prSet>
      <dgm:spPr>
        <a:prstGeom prst="flowChartAlternateProcess">
          <a:avLst/>
        </a:prstGeom>
      </dgm:spPr>
    </dgm:pt>
    <dgm:pt modelId="{06BB7AC8-A2B7-4A4A-9BE3-DEEDDF3F2072}" type="pres">
      <dgm:prSet presAssocID="{FE857F60-7281-4096-B2AE-8A64B326630E}" presName="level3hierChild" presStyleCnt="0"/>
      <dgm:spPr/>
    </dgm:pt>
  </dgm:ptLst>
  <dgm:cxnLst>
    <dgm:cxn modelId="{51AB9103-26B5-4AED-AC02-18A459AD5B89}" srcId="{201AB681-0B5E-424F-9957-662E73500C07}" destId="{DF866BD2-E299-4867-A054-0D0BC36DB68E}" srcOrd="0" destOrd="0" parTransId="{247329CD-0A78-474F-8EAD-2346B7DD87E5}" sibTransId="{FACE9227-64D1-45ED-9794-DAC71D27FA10}"/>
    <dgm:cxn modelId="{C77ABD07-D14A-4F55-8365-8A5B72377C1D}" type="presOf" srcId="{DF866BD2-E299-4867-A054-0D0BC36DB68E}" destId="{2E3F071F-8464-4E17-828D-EDD9B2FAAF5F}" srcOrd="0" destOrd="0" presId="urn:microsoft.com/office/officeart/2005/8/layout/hierarchy2"/>
    <dgm:cxn modelId="{C3518B19-5EBA-4387-BF59-BA1EBAB7BAF6}" type="presOf" srcId="{7427BDD0-3EE8-4E65-9BA1-ADE35DBB15BF}" destId="{D0BAC202-381A-4634-999B-97FA52599DBA}" srcOrd="0" destOrd="0" presId="urn:microsoft.com/office/officeart/2005/8/layout/hierarchy2"/>
    <dgm:cxn modelId="{31434D1F-5784-427F-8F20-E4CA5942E8B1}" type="presOf" srcId="{7427BDD0-3EE8-4E65-9BA1-ADE35DBB15BF}" destId="{94508951-B701-4568-A20C-72915BC90F62}" srcOrd="1" destOrd="0" presId="urn:microsoft.com/office/officeart/2005/8/layout/hierarchy2"/>
    <dgm:cxn modelId="{88E5A44F-1154-47BA-A617-F1C32BE1F90D}" type="presOf" srcId="{FE857F60-7281-4096-B2AE-8A64B326630E}" destId="{FB3FBFC9-0A22-4F54-8A5D-434EF3EDAF27}" srcOrd="0" destOrd="0" presId="urn:microsoft.com/office/officeart/2005/8/layout/hierarchy2"/>
    <dgm:cxn modelId="{AFEC9CED-AB5E-4629-8F25-0BA028788CAC}" type="presOf" srcId="{201AB681-0B5E-424F-9957-662E73500C07}" destId="{B723C703-3783-42EF-9615-C7DCAE9E9D36}" srcOrd="0" destOrd="0" presId="urn:microsoft.com/office/officeart/2005/8/layout/hierarchy2"/>
    <dgm:cxn modelId="{A3A3F3FD-284E-4D32-808A-4D09B0617962}" srcId="{DF866BD2-E299-4867-A054-0D0BC36DB68E}" destId="{FE857F60-7281-4096-B2AE-8A64B326630E}" srcOrd="0" destOrd="0" parTransId="{7427BDD0-3EE8-4E65-9BA1-ADE35DBB15BF}" sibTransId="{6D501292-D6D6-49CC-A6FF-41DC9F3B5049}"/>
    <dgm:cxn modelId="{4BB1401C-956B-48ED-A127-C937B91EBD65}" type="presParOf" srcId="{B723C703-3783-42EF-9615-C7DCAE9E9D36}" destId="{2B527796-7F22-4306-8398-7E98D6763FA2}" srcOrd="0" destOrd="0" presId="urn:microsoft.com/office/officeart/2005/8/layout/hierarchy2"/>
    <dgm:cxn modelId="{A905DC3D-9D31-4A15-A8CA-72EDCEC1AFD3}" type="presParOf" srcId="{2B527796-7F22-4306-8398-7E98D6763FA2}" destId="{2E3F071F-8464-4E17-828D-EDD9B2FAAF5F}" srcOrd="0" destOrd="0" presId="urn:microsoft.com/office/officeart/2005/8/layout/hierarchy2"/>
    <dgm:cxn modelId="{3816DB67-152A-4A76-9031-0116304CDED3}" type="presParOf" srcId="{2B527796-7F22-4306-8398-7E98D6763FA2}" destId="{1018E4E5-B415-4ACB-A246-738E31C16F79}" srcOrd="1" destOrd="0" presId="urn:microsoft.com/office/officeart/2005/8/layout/hierarchy2"/>
    <dgm:cxn modelId="{AC893576-8681-4DE0-9604-A40024733E71}" type="presParOf" srcId="{1018E4E5-B415-4ACB-A246-738E31C16F79}" destId="{D0BAC202-381A-4634-999B-97FA52599DBA}" srcOrd="0" destOrd="0" presId="urn:microsoft.com/office/officeart/2005/8/layout/hierarchy2"/>
    <dgm:cxn modelId="{7C620826-0E34-4806-98C1-5C8A453477F0}" type="presParOf" srcId="{D0BAC202-381A-4634-999B-97FA52599DBA}" destId="{94508951-B701-4568-A20C-72915BC90F62}" srcOrd="0" destOrd="0" presId="urn:microsoft.com/office/officeart/2005/8/layout/hierarchy2"/>
    <dgm:cxn modelId="{55280B7C-0F74-4D2F-A52A-C2E989B0B293}" type="presParOf" srcId="{1018E4E5-B415-4ACB-A246-738E31C16F79}" destId="{ED726F40-FC3E-4FAC-8D61-7DA87E324ECE}" srcOrd="1" destOrd="0" presId="urn:microsoft.com/office/officeart/2005/8/layout/hierarchy2"/>
    <dgm:cxn modelId="{C2702EA6-61F8-4C9F-8524-10E15DA4F540}" type="presParOf" srcId="{ED726F40-FC3E-4FAC-8D61-7DA87E324ECE}" destId="{FB3FBFC9-0A22-4F54-8A5D-434EF3EDAF27}" srcOrd="0" destOrd="0" presId="urn:microsoft.com/office/officeart/2005/8/layout/hierarchy2"/>
    <dgm:cxn modelId="{1B7988FC-00E0-47AA-AB26-FA6CB27179A7}" type="presParOf" srcId="{ED726F40-FC3E-4FAC-8D61-7DA87E324ECE}" destId="{06BB7AC8-A2B7-4A4A-9BE3-DEEDDF3F2072}" srcOrd="1" destOrd="0" presId="urn:microsoft.com/office/officeart/2005/8/layout/hierarchy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071F-8464-4E17-828D-EDD9B2FAAF5F}">
      <dsp:nvSpPr>
        <dsp:cNvPr id="0" name=""/>
        <dsp:cNvSpPr/>
      </dsp:nvSpPr>
      <dsp:spPr>
        <a:xfrm>
          <a:off x="237" y="303038"/>
          <a:ext cx="3948264" cy="659304"/>
        </a:xfrm>
        <a:prstGeom prst="roundRect">
          <a:avLst>
            <a:gd name="adj" fmla="val 10000"/>
          </a:avLst>
        </a:prstGeom>
        <a:solidFill>
          <a:srgbClr val="0666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kern="1200" dirty="0">
              <a:latin typeface="Meiryo UI" panose="020B0604030504040204" pitchFamily="50" charset="-128"/>
              <a:ea typeface="Meiryo UI" panose="020B0604030504040204" pitchFamily="50" charset="-128"/>
            </a:rPr>
            <a:t>ベビーシッター・保育・家事代行として働く人の</a:t>
          </a:r>
          <a:br>
            <a:rPr lang="en-US" altLang="ja-JP" sz="1400" kern="1200" dirty="0">
              <a:latin typeface="Meiryo UI" panose="020B0604030504040204" pitchFamily="50" charset="-128"/>
              <a:ea typeface="Meiryo UI" panose="020B0604030504040204" pitchFamily="50" charset="-128"/>
            </a:rPr>
          </a:br>
          <a:r>
            <a:rPr lang="ja-JP" altLang="en-US" sz="1400" kern="1200" dirty="0">
              <a:latin typeface="Meiryo UI" panose="020B0604030504040204" pitchFamily="50" charset="-128"/>
              <a:ea typeface="Meiryo UI" panose="020B0604030504040204" pitchFamily="50" charset="-128"/>
            </a:rPr>
            <a:t>お悩み相談＆解決コミュニティ</a:t>
          </a:r>
          <a:endParaRPr kumimoji="1" lang="ja-JP" altLang="en-US" sz="1400" kern="1200" dirty="0">
            <a:latin typeface="Meiryo UI" panose="020B0604030504040204" pitchFamily="50" charset="-128"/>
            <a:ea typeface="Meiryo UI" panose="020B0604030504040204" pitchFamily="50" charset="-128"/>
          </a:endParaRPr>
        </a:p>
      </dsp:txBody>
      <dsp:txXfrm>
        <a:off x="19547" y="322348"/>
        <a:ext cx="3909644" cy="620684"/>
      </dsp:txXfrm>
    </dsp:sp>
    <dsp:sp modelId="{D0BAC202-381A-4634-999B-97FA52599DBA}">
      <dsp:nvSpPr>
        <dsp:cNvPr id="0" name=""/>
        <dsp:cNvSpPr/>
      </dsp:nvSpPr>
      <dsp:spPr>
        <a:xfrm>
          <a:off x="3948502" y="543657"/>
          <a:ext cx="1001430" cy="178066"/>
        </a:xfrm>
        <a:custGeom>
          <a:avLst/>
          <a:gdLst/>
          <a:ahLst/>
          <a:cxnLst/>
          <a:rect l="0" t="0" r="0" b="0"/>
          <a:pathLst>
            <a:path>
              <a:moveTo>
                <a:pt x="0" y="89033"/>
              </a:moveTo>
              <a:lnTo>
                <a:pt x="1001430" y="89033"/>
              </a:lnTo>
            </a:path>
          </a:pathLst>
        </a:custGeom>
        <a:noFill/>
        <a:ln w="25400" cap="flat" cmpd="sng" algn="ctr">
          <a:solidFill>
            <a:srgbClr val="37485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latin typeface="+mn-ea"/>
            <a:ea typeface="+mn-ea"/>
          </a:endParaRPr>
        </a:p>
      </dsp:txBody>
      <dsp:txXfrm>
        <a:off x="4424181" y="607654"/>
        <a:ext cx="50071" cy="50071"/>
      </dsp:txXfrm>
    </dsp:sp>
    <dsp:sp modelId="{FB3FBFC9-0A22-4F54-8A5D-434EF3EDAF27}">
      <dsp:nvSpPr>
        <dsp:cNvPr id="0" name=""/>
        <dsp:cNvSpPr/>
      </dsp:nvSpPr>
      <dsp:spPr>
        <a:xfrm>
          <a:off x="4949932" y="326690"/>
          <a:ext cx="2503576" cy="611999"/>
        </a:xfrm>
        <a:prstGeom prst="flowChartAlternateProcess">
          <a:avLst/>
        </a:prstGeom>
        <a:solidFill>
          <a:srgbClr val="D13658"/>
        </a:solid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solidFill>
                <a:schemeClr val="bg1"/>
              </a:solidFill>
              <a:latin typeface="Meiryo UI" panose="020B0604030504040204" pitchFamily="50" charset="-128"/>
              <a:ea typeface="Meiryo UI" panose="020B0604030504040204" pitchFamily="50" charset="-128"/>
            </a:rPr>
            <a:t>フリーランスのみんな、安心・安全な業務のために気を付けてること教えて</a:t>
          </a:r>
        </a:p>
      </dsp:txBody>
      <dsp:txXfrm>
        <a:off x="4979807" y="356565"/>
        <a:ext cx="2443826" cy="5522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071F-8464-4E17-828D-EDD9B2FAAF5F}">
      <dsp:nvSpPr>
        <dsp:cNvPr id="0" name=""/>
        <dsp:cNvSpPr/>
      </dsp:nvSpPr>
      <dsp:spPr>
        <a:xfrm>
          <a:off x="237" y="303038"/>
          <a:ext cx="3948264" cy="659304"/>
        </a:xfrm>
        <a:prstGeom prst="roundRect">
          <a:avLst>
            <a:gd name="adj" fmla="val 10000"/>
          </a:avLst>
        </a:prstGeom>
        <a:solidFill>
          <a:srgbClr val="0465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kern="1200" dirty="0">
              <a:latin typeface="Meiryo UI" panose="020B0604030504040204" pitchFamily="50" charset="-128"/>
              <a:ea typeface="Meiryo UI" panose="020B0604030504040204" pitchFamily="50" charset="-128"/>
            </a:rPr>
            <a:t>配送スタッフ・デリバリー・貨物として働く人の</a:t>
          </a:r>
          <a:br>
            <a:rPr lang="en-US" altLang="ja-JP" sz="1400" kern="1200" dirty="0">
              <a:latin typeface="Meiryo UI" panose="020B0604030504040204" pitchFamily="50" charset="-128"/>
              <a:ea typeface="Meiryo UI" panose="020B0604030504040204" pitchFamily="50" charset="-128"/>
            </a:rPr>
          </a:br>
          <a:r>
            <a:rPr lang="ja-JP" altLang="en-US" sz="1400" kern="1200" dirty="0">
              <a:latin typeface="Meiryo UI" panose="020B0604030504040204" pitchFamily="50" charset="-128"/>
              <a:ea typeface="Meiryo UI" panose="020B0604030504040204" pitchFamily="50" charset="-128"/>
            </a:rPr>
            <a:t>お悩み相談＆解決コミュニティ</a:t>
          </a:r>
          <a:endParaRPr kumimoji="1" lang="ja-JP" altLang="en-US" sz="1400" kern="1200" dirty="0">
            <a:latin typeface="Meiryo UI" panose="020B0604030504040204" pitchFamily="50" charset="-128"/>
            <a:ea typeface="Meiryo UI" panose="020B0604030504040204" pitchFamily="50" charset="-128"/>
          </a:endParaRPr>
        </a:p>
      </dsp:txBody>
      <dsp:txXfrm>
        <a:off x="19547" y="322348"/>
        <a:ext cx="3909644" cy="620684"/>
      </dsp:txXfrm>
    </dsp:sp>
    <dsp:sp modelId="{D0BAC202-381A-4634-999B-97FA52599DBA}">
      <dsp:nvSpPr>
        <dsp:cNvPr id="0" name=""/>
        <dsp:cNvSpPr/>
      </dsp:nvSpPr>
      <dsp:spPr>
        <a:xfrm>
          <a:off x="3948502" y="543657"/>
          <a:ext cx="1001430" cy="178066"/>
        </a:xfrm>
        <a:custGeom>
          <a:avLst/>
          <a:gdLst/>
          <a:ahLst/>
          <a:cxnLst/>
          <a:rect l="0" t="0" r="0" b="0"/>
          <a:pathLst>
            <a:path>
              <a:moveTo>
                <a:pt x="0" y="89033"/>
              </a:moveTo>
              <a:lnTo>
                <a:pt x="1001430" y="89033"/>
              </a:lnTo>
            </a:path>
          </a:pathLst>
        </a:custGeom>
        <a:noFill/>
        <a:ln w="25400" cap="flat" cmpd="sng" algn="ctr">
          <a:solidFill>
            <a:srgbClr val="37485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latin typeface="+mn-ea"/>
            <a:ea typeface="+mn-ea"/>
          </a:endParaRPr>
        </a:p>
      </dsp:txBody>
      <dsp:txXfrm>
        <a:off x="4424181" y="607654"/>
        <a:ext cx="50071" cy="50071"/>
      </dsp:txXfrm>
    </dsp:sp>
    <dsp:sp modelId="{FB3FBFC9-0A22-4F54-8A5D-434EF3EDAF27}">
      <dsp:nvSpPr>
        <dsp:cNvPr id="0" name=""/>
        <dsp:cNvSpPr/>
      </dsp:nvSpPr>
      <dsp:spPr>
        <a:xfrm>
          <a:off x="4949932" y="326690"/>
          <a:ext cx="2503576" cy="611999"/>
        </a:xfrm>
        <a:prstGeom prst="flowChartAlternateProcess">
          <a:avLst/>
        </a:prstGeom>
        <a:solidFill>
          <a:srgbClr val="D13658"/>
        </a:solidFill>
        <a:ln w="25400" cap="flat" cmpd="sng" algn="ctr">
          <a:no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solidFill>
                <a:schemeClr val="bg1"/>
              </a:solidFill>
              <a:latin typeface="Meiryo UI" panose="020B0604030504040204" pitchFamily="50" charset="-128"/>
              <a:ea typeface="Meiryo UI" panose="020B0604030504040204" pitchFamily="50" charset="-128"/>
            </a:rPr>
            <a:t>フリーランスのみんな、自動車保険・</a:t>
          </a:r>
          <a:br>
            <a:rPr kumimoji="1" lang="en-US" altLang="ja-JP" sz="1200" kern="1200" dirty="0">
              <a:solidFill>
                <a:schemeClr val="bg1"/>
              </a:solidFill>
              <a:latin typeface="Meiryo UI" panose="020B0604030504040204" pitchFamily="50" charset="-128"/>
              <a:ea typeface="Meiryo UI" panose="020B0604030504040204" pitchFamily="50" charset="-128"/>
            </a:rPr>
          </a:br>
          <a:r>
            <a:rPr kumimoji="1" lang="ja-JP" altLang="en-US" sz="1200" kern="1200" dirty="0">
              <a:solidFill>
                <a:schemeClr val="bg1"/>
              </a:solidFill>
              <a:latin typeface="Meiryo UI" panose="020B0604030504040204" pitchFamily="50" charset="-128"/>
              <a:ea typeface="Meiryo UI" panose="020B0604030504040204" pitchFamily="50" charset="-128"/>
            </a:rPr>
            <a:t>自転車保険どうしてる？</a:t>
          </a:r>
          <a:endParaRPr kumimoji="1" lang="en-US" altLang="ja-JP" sz="1200" kern="1200" dirty="0">
            <a:solidFill>
              <a:schemeClr val="bg1"/>
            </a:solidFill>
            <a:latin typeface="Meiryo UI" panose="020B0604030504040204" pitchFamily="50" charset="-128"/>
            <a:ea typeface="Meiryo UI" panose="020B0604030504040204" pitchFamily="50" charset="-128"/>
          </a:endParaRPr>
        </a:p>
      </dsp:txBody>
      <dsp:txXfrm>
        <a:off x="4979807" y="356565"/>
        <a:ext cx="2443826" cy="552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071F-8464-4E17-828D-EDD9B2FAAF5F}">
      <dsp:nvSpPr>
        <dsp:cNvPr id="0" name=""/>
        <dsp:cNvSpPr/>
      </dsp:nvSpPr>
      <dsp:spPr>
        <a:xfrm>
          <a:off x="237" y="303038"/>
          <a:ext cx="3948264" cy="659304"/>
        </a:xfrm>
        <a:prstGeom prst="roundRect">
          <a:avLst>
            <a:gd name="adj" fmla="val 10000"/>
          </a:avLst>
        </a:prstGeom>
        <a:solidFill>
          <a:srgbClr val="0666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altLang="ja-JP" sz="1400" kern="1200" dirty="0">
              <a:latin typeface="Meiryo UI" panose="020B0604030504040204" pitchFamily="50" charset="-128"/>
              <a:ea typeface="Meiryo UI" panose="020B0604030504040204" pitchFamily="50" charset="-128"/>
            </a:rPr>
            <a:t>IT</a:t>
          </a:r>
          <a:r>
            <a:rPr lang="ja-JP" altLang="en-US" sz="1400" kern="1200" dirty="0">
              <a:latin typeface="Meiryo UI" panose="020B0604030504040204" pitchFamily="50" charset="-128"/>
              <a:ea typeface="Meiryo UI" panose="020B0604030504040204" pitchFamily="50" charset="-128"/>
            </a:rPr>
            <a:t>・クリエイティブ・ライターとして働く人の</a:t>
          </a:r>
          <a:br>
            <a:rPr lang="en-US" altLang="ja-JP" sz="1400" kern="1200" dirty="0">
              <a:latin typeface="Meiryo UI" panose="020B0604030504040204" pitchFamily="50" charset="-128"/>
              <a:ea typeface="Meiryo UI" panose="020B0604030504040204" pitchFamily="50" charset="-128"/>
            </a:rPr>
          </a:br>
          <a:r>
            <a:rPr lang="ja-JP" altLang="en-US" sz="1400" kern="1200" dirty="0">
              <a:latin typeface="Meiryo UI" panose="020B0604030504040204" pitchFamily="50" charset="-128"/>
              <a:ea typeface="Meiryo UI" panose="020B0604030504040204" pitchFamily="50" charset="-128"/>
            </a:rPr>
            <a:t>お悩み相談＆解決コミュニティ</a:t>
          </a:r>
          <a:endParaRPr kumimoji="1" lang="ja-JP" altLang="en-US" sz="1400" kern="1200" dirty="0">
            <a:latin typeface="Meiryo UI" panose="020B0604030504040204" pitchFamily="50" charset="-128"/>
            <a:ea typeface="Meiryo UI" panose="020B0604030504040204" pitchFamily="50" charset="-128"/>
          </a:endParaRPr>
        </a:p>
      </dsp:txBody>
      <dsp:txXfrm>
        <a:off x="19547" y="322348"/>
        <a:ext cx="3909644" cy="620684"/>
      </dsp:txXfrm>
    </dsp:sp>
    <dsp:sp modelId="{D0BAC202-381A-4634-999B-97FA52599DBA}">
      <dsp:nvSpPr>
        <dsp:cNvPr id="0" name=""/>
        <dsp:cNvSpPr/>
      </dsp:nvSpPr>
      <dsp:spPr>
        <a:xfrm>
          <a:off x="3948502" y="543657"/>
          <a:ext cx="1001430" cy="178066"/>
        </a:xfrm>
        <a:custGeom>
          <a:avLst/>
          <a:gdLst/>
          <a:ahLst/>
          <a:cxnLst/>
          <a:rect l="0" t="0" r="0" b="0"/>
          <a:pathLst>
            <a:path>
              <a:moveTo>
                <a:pt x="0" y="89033"/>
              </a:moveTo>
              <a:lnTo>
                <a:pt x="1001430" y="89033"/>
              </a:lnTo>
            </a:path>
          </a:pathLst>
        </a:custGeom>
        <a:noFill/>
        <a:ln w="25400" cap="flat" cmpd="sng" algn="ctr">
          <a:solidFill>
            <a:srgbClr val="37485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latin typeface="+mn-ea"/>
            <a:ea typeface="+mn-ea"/>
          </a:endParaRPr>
        </a:p>
      </dsp:txBody>
      <dsp:txXfrm>
        <a:off x="4424181" y="607654"/>
        <a:ext cx="50071" cy="50071"/>
      </dsp:txXfrm>
    </dsp:sp>
    <dsp:sp modelId="{FB3FBFC9-0A22-4F54-8A5D-434EF3EDAF27}">
      <dsp:nvSpPr>
        <dsp:cNvPr id="0" name=""/>
        <dsp:cNvSpPr/>
      </dsp:nvSpPr>
      <dsp:spPr>
        <a:xfrm>
          <a:off x="4949932" y="326690"/>
          <a:ext cx="2503576" cy="611999"/>
        </a:xfrm>
        <a:prstGeom prst="flowChartAlternateProcess">
          <a:avLst/>
        </a:prstGeom>
        <a:solidFill>
          <a:srgbClr val="D136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フリーランスのみんな、</a:t>
          </a:r>
          <a:br>
            <a:rPr kumimoji="1" lang="en-US" altLang="ja-JP" sz="1200" kern="1200" dirty="0">
              <a:latin typeface="Meiryo UI" panose="020B0604030504040204" pitchFamily="50" charset="-128"/>
              <a:ea typeface="Meiryo UI" panose="020B0604030504040204" pitchFamily="50" charset="-128"/>
            </a:rPr>
          </a:br>
          <a:r>
            <a:rPr kumimoji="1" lang="ja-JP" altLang="en-US" sz="1200" kern="1200" dirty="0">
              <a:latin typeface="Meiryo UI" panose="020B0604030504040204" pitchFamily="50" charset="-128"/>
              <a:ea typeface="Meiryo UI" panose="020B0604030504040204" pitchFamily="50" charset="-128"/>
            </a:rPr>
            <a:t>報酬の交渉どうしてる？</a:t>
          </a:r>
        </a:p>
      </dsp:txBody>
      <dsp:txXfrm>
        <a:off x="4979807" y="356565"/>
        <a:ext cx="2443826" cy="5522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F071F-8464-4E17-828D-EDD9B2FAAF5F}">
      <dsp:nvSpPr>
        <dsp:cNvPr id="0" name=""/>
        <dsp:cNvSpPr/>
      </dsp:nvSpPr>
      <dsp:spPr>
        <a:xfrm>
          <a:off x="237" y="303038"/>
          <a:ext cx="3948264" cy="659304"/>
        </a:xfrm>
        <a:prstGeom prst="roundRect">
          <a:avLst>
            <a:gd name="adj" fmla="val 10000"/>
          </a:avLst>
        </a:prstGeom>
        <a:solidFill>
          <a:srgbClr val="0465B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ja-JP" altLang="en-US" sz="1400" kern="1200" dirty="0">
              <a:latin typeface="Meiryo UI" panose="020B0604030504040204" pitchFamily="50" charset="-128"/>
              <a:ea typeface="Meiryo UI" panose="020B0604030504040204" pitchFamily="50" charset="-128"/>
            </a:rPr>
            <a:t>インストラクター・トレーナーとして働く人の</a:t>
          </a:r>
          <a:br>
            <a:rPr lang="en-US" altLang="ja-JP" sz="1400" kern="1200" dirty="0">
              <a:latin typeface="Meiryo UI" panose="020B0604030504040204" pitchFamily="50" charset="-128"/>
              <a:ea typeface="Meiryo UI" panose="020B0604030504040204" pitchFamily="50" charset="-128"/>
            </a:rPr>
          </a:br>
          <a:r>
            <a:rPr lang="ja-JP" altLang="en-US" sz="1400" kern="1200" dirty="0">
              <a:latin typeface="Meiryo UI" panose="020B0604030504040204" pitchFamily="50" charset="-128"/>
              <a:ea typeface="Meiryo UI" panose="020B0604030504040204" pitchFamily="50" charset="-128"/>
            </a:rPr>
            <a:t>お悩み相談＆解決コミュニティ</a:t>
          </a:r>
          <a:endParaRPr kumimoji="1" lang="ja-JP" altLang="en-US" sz="1400" kern="1200" dirty="0">
            <a:latin typeface="Meiryo UI" panose="020B0604030504040204" pitchFamily="50" charset="-128"/>
            <a:ea typeface="Meiryo UI" panose="020B0604030504040204" pitchFamily="50" charset="-128"/>
          </a:endParaRPr>
        </a:p>
      </dsp:txBody>
      <dsp:txXfrm>
        <a:off x="19547" y="322348"/>
        <a:ext cx="3909644" cy="620684"/>
      </dsp:txXfrm>
    </dsp:sp>
    <dsp:sp modelId="{D0BAC202-381A-4634-999B-97FA52599DBA}">
      <dsp:nvSpPr>
        <dsp:cNvPr id="0" name=""/>
        <dsp:cNvSpPr/>
      </dsp:nvSpPr>
      <dsp:spPr>
        <a:xfrm>
          <a:off x="3948502" y="543657"/>
          <a:ext cx="1001430" cy="178066"/>
        </a:xfrm>
        <a:custGeom>
          <a:avLst/>
          <a:gdLst/>
          <a:ahLst/>
          <a:cxnLst/>
          <a:rect l="0" t="0" r="0" b="0"/>
          <a:pathLst>
            <a:path>
              <a:moveTo>
                <a:pt x="0" y="89033"/>
              </a:moveTo>
              <a:lnTo>
                <a:pt x="1001430" y="89033"/>
              </a:lnTo>
            </a:path>
          </a:pathLst>
        </a:custGeom>
        <a:noFill/>
        <a:ln w="25400" cap="flat" cmpd="sng" algn="ctr">
          <a:solidFill>
            <a:srgbClr val="37485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latin typeface="+mn-ea"/>
            <a:ea typeface="+mn-ea"/>
          </a:endParaRPr>
        </a:p>
      </dsp:txBody>
      <dsp:txXfrm>
        <a:off x="4424181" y="607654"/>
        <a:ext cx="50071" cy="50071"/>
      </dsp:txXfrm>
    </dsp:sp>
    <dsp:sp modelId="{FB3FBFC9-0A22-4F54-8A5D-434EF3EDAF27}">
      <dsp:nvSpPr>
        <dsp:cNvPr id="0" name=""/>
        <dsp:cNvSpPr/>
      </dsp:nvSpPr>
      <dsp:spPr>
        <a:xfrm>
          <a:off x="4949932" y="326690"/>
          <a:ext cx="2503576" cy="611999"/>
        </a:xfrm>
        <a:prstGeom prst="flowChartAlternateProcess">
          <a:avLst/>
        </a:prstGeom>
        <a:solidFill>
          <a:srgbClr val="D136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kumimoji="1" lang="ja-JP" altLang="en-US" sz="1200" kern="1200" dirty="0">
              <a:latin typeface="Meiryo UI" panose="020B0604030504040204" pitchFamily="50" charset="-128"/>
              <a:ea typeface="Meiryo UI" panose="020B0604030504040204" pitchFamily="50" charset="-128"/>
            </a:rPr>
            <a:t>フリーランスのみんな、コロナ禍で仕事を続けるためにどんな工夫してる？</a:t>
          </a:r>
        </a:p>
      </dsp:txBody>
      <dsp:txXfrm>
        <a:off x="4979807" y="356565"/>
        <a:ext cx="2443826" cy="5522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8C059960-F58A-447B-82A4-DE89E3DB7C62}" type="datetimeFigureOut">
              <a:rPr kumimoji="1" lang="ja-JP" altLang="en-US" smtClean="0"/>
              <a:t>2021/9/3</a:t>
            </a:fld>
            <a:endParaRPr kumimoji="1" lang="ja-JP" altLang="en-US"/>
          </a:p>
        </p:txBody>
      </p:sp>
      <p:sp>
        <p:nvSpPr>
          <p:cNvPr id="4" name="フッター プレースホルダー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88083EFE-BBFD-4F6F-804B-3ADD14ED3D3B}" type="slidenum">
              <a:rPr kumimoji="1" lang="ja-JP" altLang="en-US" smtClean="0"/>
              <a:t>‹#›</a:t>
            </a:fld>
            <a:endParaRPr kumimoji="1" lang="ja-JP" altLang="en-US"/>
          </a:p>
        </p:txBody>
      </p:sp>
    </p:spTree>
    <p:extLst>
      <p:ext uri="{BB962C8B-B14F-4D97-AF65-F5344CB8AC3E}">
        <p14:creationId xmlns:p14="http://schemas.microsoft.com/office/powerpoint/2010/main" val="40443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8889"/>
            <a:ext cx="5510530" cy="4508421"/>
          </a:xfrm>
          <a:prstGeom prst="rect">
            <a:avLst/>
          </a:prstGeom>
          <a:noFill/>
          <a:ln>
            <a:noFill/>
          </a:ln>
        </p:spPr>
        <p:txBody>
          <a:bodyPr spcFirstLastPara="1" wrap="square" lIns="96591" tIns="96591" rIns="96591" bIns="96591"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414634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00387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299514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1541691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077800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303569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11799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163289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798481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385120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71355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9a705e5c8c_0_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9a705e5c8c_0_0: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dirty="0"/>
          </a:p>
        </p:txBody>
      </p:sp>
    </p:spTree>
    <p:extLst>
      <p:ext uri="{BB962C8B-B14F-4D97-AF65-F5344CB8AC3E}">
        <p14:creationId xmlns:p14="http://schemas.microsoft.com/office/powerpoint/2010/main" val="1146338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9554c7faf3_0_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9554c7faf3_0_3: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2847027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9554c7faf3_0_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9554c7faf3_0_3: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3125362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9d8b13745f_0_6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9d8b13745f_0_67: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g9a705e5c8c_0_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 name="Google Shape;1151;g9a705e5c8c_0_0: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dirty="0"/>
          </a:p>
        </p:txBody>
      </p:sp>
    </p:spTree>
    <p:extLst>
      <p:ext uri="{BB962C8B-B14F-4D97-AF65-F5344CB8AC3E}">
        <p14:creationId xmlns:p14="http://schemas.microsoft.com/office/powerpoint/2010/main" val="1562927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9cc5bf0a60_0_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9cc5bf0a60_0_0: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9c78b8cd90_1_1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9c78b8cd90_1_17: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dirty="0"/>
          </a:p>
        </p:txBody>
      </p:sp>
    </p:spTree>
    <p:extLst>
      <p:ext uri="{BB962C8B-B14F-4D97-AF65-F5344CB8AC3E}">
        <p14:creationId xmlns:p14="http://schemas.microsoft.com/office/powerpoint/2010/main" val="802174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9554c7faf3_0_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9554c7faf3_0_3: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2063189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96db817e94_0_38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96db817e94_0_382:notes"/>
          <p:cNvSpPr txBox="1">
            <a:spLocks noGrp="1"/>
          </p:cNvSpPr>
          <p:nvPr>
            <p:ph type="body" idx="1"/>
          </p:nvPr>
        </p:nvSpPr>
        <p:spPr>
          <a:xfrm>
            <a:off x="688817" y="4758889"/>
            <a:ext cx="5510530" cy="4508421"/>
          </a:xfrm>
          <a:prstGeom prst="rect">
            <a:avLst/>
          </a:prstGeom>
        </p:spPr>
        <p:txBody>
          <a:bodyPr spcFirstLastPara="1" wrap="square" lIns="96591" tIns="96591" rIns="96591" bIns="96591" anchor="t" anchorCtr="0">
            <a:noAutofit/>
          </a:bodyPr>
          <a:lstStyle/>
          <a:p>
            <a:pPr marL="0" indent="0">
              <a:buNone/>
            </a:pPr>
            <a:endParaRPr/>
          </a:p>
        </p:txBody>
      </p:sp>
    </p:spTree>
    <p:extLst>
      <p:ext uri="{BB962C8B-B14F-4D97-AF65-F5344CB8AC3E}">
        <p14:creationId xmlns:p14="http://schemas.microsoft.com/office/powerpoint/2010/main" val="277085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1" preserve="1" userDrawn="1">
  <p:cSld name="1_Title only 1">
    <p:spTree>
      <p:nvGrpSpPr>
        <p:cNvPr id="1" name="Shape 436"/>
        <p:cNvGrpSpPr/>
        <p:nvPr/>
      </p:nvGrpSpPr>
      <p:grpSpPr>
        <a:xfrm>
          <a:off x="0" y="0"/>
          <a:ext cx="0" cy="0"/>
          <a:chOff x="0" y="0"/>
          <a:chExt cx="0" cy="0"/>
        </a:xfrm>
      </p:grpSpPr>
    </p:spTree>
    <p:extLst>
      <p:ext uri="{BB962C8B-B14F-4D97-AF65-F5344CB8AC3E}">
        <p14:creationId xmlns:p14="http://schemas.microsoft.com/office/powerpoint/2010/main" val="4125511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841772"/>
            <a:ext cx="6858000" cy="17907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0535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0086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282305"/>
            <a:ext cx="7886700" cy="2139553"/>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76213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369219"/>
            <a:ext cx="3886200" cy="3263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369219"/>
            <a:ext cx="3886200" cy="3263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6" name="フッター プレースホルダー 5"/>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7" name="スライド番号プレースホルダー 6"/>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097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273846"/>
            <a:ext cx="7886700" cy="994172"/>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1878806"/>
            <a:ext cx="3868340" cy="2763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1"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1" y="1878806"/>
            <a:ext cx="3887391" cy="2763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8" name="フッター プレースホルダー 7"/>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9" name="スライド番号プレースホルダー 8"/>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13023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4" name="フッター プレースホルダー 3"/>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5" name="スライド番号プレースホルダー 4"/>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7129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3" name="フッター プレースホルダー 2"/>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4" name="スライド番号プレースホルダー 3"/>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45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42900"/>
            <a:ext cx="2949178" cy="120015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1543050"/>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6" name="フッター プレースホルダー 5"/>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7" name="スライド番号プレースホルダー 6"/>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8273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42900"/>
            <a:ext cx="2949178" cy="120015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740571"/>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1543050"/>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6" name="フッター プレースホルダー 5"/>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7" name="スライド番号プレースホルダー 6"/>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73441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495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3"/>
        <p:cNvGrpSpPr/>
        <p:nvPr/>
      </p:nvGrpSpPr>
      <p:grpSpPr>
        <a:xfrm>
          <a:off x="0" y="0"/>
          <a:ext cx="0" cy="0"/>
          <a:chOff x="0" y="0"/>
          <a:chExt cx="0" cy="0"/>
        </a:xfrm>
      </p:grpSpPr>
      <p:sp>
        <p:nvSpPr>
          <p:cNvPr id="174" name="Google Shape;174;p7"/>
          <p:cNvSpPr/>
          <p:nvPr/>
        </p:nvSpPr>
        <p:spPr>
          <a:xfrm>
            <a:off x="3" y="-4025"/>
            <a:ext cx="3000470" cy="2929754"/>
          </a:xfrm>
          <a:custGeom>
            <a:avLst/>
            <a:gdLst/>
            <a:ahLst/>
            <a:cxnLst/>
            <a:rect l="l" t="t" r="r" b="b"/>
            <a:pathLst>
              <a:path w="81253" h="79338" extrusionOk="0">
                <a:moveTo>
                  <a:pt x="0" y="0"/>
                </a:moveTo>
                <a:lnTo>
                  <a:pt x="0" y="72926"/>
                </a:lnTo>
                <a:cubicBezTo>
                  <a:pt x="7733" y="77022"/>
                  <a:pt x="16538" y="79338"/>
                  <a:pt x="25878" y="79338"/>
                </a:cubicBezTo>
                <a:cubicBezTo>
                  <a:pt x="56465" y="79338"/>
                  <a:pt x="81252" y="54551"/>
                  <a:pt x="81252" y="23964"/>
                </a:cubicBezTo>
                <a:cubicBezTo>
                  <a:pt x="81252" y="15389"/>
                  <a:pt x="79281" y="7254"/>
                  <a:pt x="757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txBox="1">
            <a:spLocks noGrp="1"/>
          </p:cNvSpPr>
          <p:nvPr>
            <p:ph type="title"/>
          </p:nvPr>
        </p:nvSpPr>
        <p:spPr>
          <a:xfrm>
            <a:off x="720000" y="521225"/>
            <a:ext cx="5147400" cy="120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4094"/>
              </a:buClr>
              <a:buSzPts val="3200"/>
              <a:buNone/>
              <a:defRPr>
                <a:solidFill>
                  <a:srgbClr val="FF4094"/>
                </a:solidFill>
              </a:defRPr>
            </a:lvl1pPr>
            <a:lvl2pPr lvl="1" rtl="0">
              <a:spcBef>
                <a:spcPts val="0"/>
              </a:spcBef>
              <a:spcAft>
                <a:spcPts val="0"/>
              </a:spcAft>
              <a:buSzPts val="2800"/>
              <a:buNone/>
              <a:defRPr>
                <a:latin typeface="Manjari"/>
                <a:ea typeface="Manjari"/>
                <a:cs typeface="Manjari"/>
                <a:sym typeface="Manjari"/>
              </a:defRPr>
            </a:lvl2pPr>
            <a:lvl3pPr lvl="2" rtl="0">
              <a:spcBef>
                <a:spcPts val="0"/>
              </a:spcBef>
              <a:spcAft>
                <a:spcPts val="0"/>
              </a:spcAft>
              <a:buSzPts val="2800"/>
              <a:buNone/>
              <a:defRPr>
                <a:latin typeface="Manjari"/>
                <a:ea typeface="Manjari"/>
                <a:cs typeface="Manjari"/>
                <a:sym typeface="Manjari"/>
              </a:defRPr>
            </a:lvl3pPr>
            <a:lvl4pPr lvl="3" rtl="0">
              <a:spcBef>
                <a:spcPts val="0"/>
              </a:spcBef>
              <a:spcAft>
                <a:spcPts val="0"/>
              </a:spcAft>
              <a:buSzPts val="2800"/>
              <a:buNone/>
              <a:defRPr>
                <a:latin typeface="Manjari"/>
                <a:ea typeface="Manjari"/>
                <a:cs typeface="Manjari"/>
                <a:sym typeface="Manjari"/>
              </a:defRPr>
            </a:lvl4pPr>
            <a:lvl5pPr lvl="4" rtl="0">
              <a:spcBef>
                <a:spcPts val="0"/>
              </a:spcBef>
              <a:spcAft>
                <a:spcPts val="0"/>
              </a:spcAft>
              <a:buSzPts val="2800"/>
              <a:buNone/>
              <a:defRPr>
                <a:latin typeface="Manjari"/>
                <a:ea typeface="Manjari"/>
                <a:cs typeface="Manjari"/>
                <a:sym typeface="Manjari"/>
              </a:defRPr>
            </a:lvl5pPr>
            <a:lvl6pPr lvl="5" rtl="0">
              <a:spcBef>
                <a:spcPts val="0"/>
              </a:spcBef>
              <a:spcAft>
                <a:spcPts val="0"/>
              </a:spcAft>
              <a:buSzPts val="2800"/>
              <a:buNone/>
              <a:defRPr>
                <a:latin typeface="Manjari"/>
                <a:ea typeface="Manjari"/>
                <a:cs typeface="Manjari"/>
                <a:sym typeface="Manjari"/>
              </a:defRPr>
            </a:lvl6pPr>
            <a:lvl7pPr lvl="6" rtl="0">
              <a:spcBef>
                <a:spcPts val="0"/>
              </a:spcBef>
              <a:spcAft>
                <a:spcPts val="0"/>
              </a:spcAft>
              <a:buSzPts val="2800"/>
              <a:buNone/>
              <a:defRPr>
                <a:latin typeface="Manjari"/>
                <a:ea typeface="Manjari"/>
                <a:cs typeface="Manjari"/>
                <a:sym typeface="Manjari"/>
              </a:defRPr>
            </a:lvl7pPr>
            <a:lvl8pPr lvl="7" rtl="0">
              <a:spcBef>
                <a:spcPts val="0"/>
              </a:spcBef>
              <a:spcAft>
                <a:spcPts val="0"/>
              </a:spcAft>
              <a:buSzPts val="2800"/>
              <a:buNone/>
              <a:defRPr>
                <a:latin typeface="Manjari"/>
                <a:ea typeface="Manjari"/>
                <a:cs typeface="Manjari"/>
                <a:sym typeface="Manjari"/>
              </a:defRPr>
            </a:lvl8pPr>
            <a:lvl9pPr lvl="8" rtl="0">
              <a:spcBef>
                <a:spcPts val="0"/>
              </a:spcBef>
              <a:spcAft>
                <a:spcPts val="0"/>
              </a:spcAft>
              <a:buSzPts val="2800"/>
              <a:buNone/>
              <a:defRPr>
                <a:latin typeface="Manjari"/>
                <a:ea typeface="Manjari"/>
                <a:cs typeface="Manjari"/>
                <a:sym typeface="Manjari"/>
              </a:defRPr>
            </a:lvl9pPr>
          </a:lstStyle>
          <a:p>
            <a:endParaRPr/>
          </a:p>
        </p:txBody>
      </p:sp>
      <p:sp>
        <p:nvSpPr>
          <p:cNvPr id="177" name="Google Shape;177;p7"/>
          <p:cNvSpPr txBox="1">
            <a:spLocks noGrp="1"/>
          </p:cNvSpPr>
          <p:nvPr>
            <p:ph type="subTitle" idx="1"/>
          </p:nvPr>
        </p:nvSpPr>
        <p:spPr>
          <a:xfrm>
            <a:off x="3000625" y="2266875"/>
            <a:ext cx="4680600" cy="1619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63238"/>
              </a:buClr>
              <a:buSzPts val="1600"/>
              <a:buNone/>
              <a:defRPr sz="1600">
                <a:solidFill>
                  <a:srgbClr val="263238"/>
                </a:solidFill>
              </a:defRPr>
            </a:lvl1pPr>
            <a:lvl2pPr lvl="1" rtl="0">
              <a:spcBef>
                <a:spcPts val="1600"/>
              </a:spcBef>
              <a:spcAft>
                <a:spcPts val="0"/>
              </a:spcAft>
              <a:buClr>
                <a:srgbClr val="263238"/>
              </a:buClr>
              <a:buSzPts val="1400"/>
              <a:buNone/>
              <a:defRPr>
                <a:solidFill>
                  <a:srgbClr val="263238"/>
                </a:solidFill>
              </a:defRPr>
            </a:lvl2pPr>
            <a:lvl3pPr lvl="2" rtl="0">
              <a:spcBef>
                <a:spcPts val="1600"/>
              </a:spcBef>
              <a:spcAft>
                <a:spcPts val="0"/>
              </a:spcAft>
              <a:buClr>
                <a:srgbClr val="263238"/>
              </a:buClr>
              <a:buSzPts val="1400"/>
              <a:buNone/>
              <a:defRPr>
                <a:solidFill>
                  <a:srgbClr val="263238"/>
                </a:solidFill>
              </a:defRPr>
            </a:lvl3pPr>
            <a:lvl4pPr lvl="3" rtl="0">
              <a:spcBef>
                <a:spcPts val="1600"/>
              </a:spcBef>
              <a:spcAft>
                <a:spcPts val="0"/>
              </a:spcAft>
              <a:buClr>
                <a:srgbClr val="263238"/>
              </a:buClr>
              <a:buSzPts val="1400"/>
              <a:buNone/>
              <a:defRPr>
                <a:solidFill>
                  <a:srgbClr val="263238"/>
                </a:solidFill>
              </a:defRPr>
            </a:lvl4pPr>
            <a:lvl5pPr lvl="4" rtl="0">
              <a:spcBef>
                <a:spcPts val="1600"/>
              </a:spcBef>
              <a:spcAft>
                <a:spcPts val="0"/>
              </a:spcAft>
              <a:buClr>
                <a:srgbClr val="263238"/>
              </a:buClr>
              <a:buSzPts val="1400"/>
              <a:buNone/>
              <a:defRPr>
                <a:solidFill>
                  <a:srgbClr val="263238"/>
                </a:solidFill>
              </a:defRPr>
            </a:lvl5pPr>
            <a:lvl6pPr lvl="5" rtl="0">
              <a:spcBef>
                <a:spcPts val="1600"/>
              </a:spcBef>
              <a:spcAft>
                <a:spcPts val="0"/>
              </a:spcAft>
              <a:buClr>
                <a:srgbClr val="263238"/>
              </a:buClr>
              <a:buSzPts val="1400"/>
              <a:buNone/>
              <a:defRPr>
                <a:solidFill>
                  <a:srgbClr val="263238"/>
                </a:solidFill>
              </a:defRPr>
            </a:lvl6pPr>
            <a:lvl7pPr lvl="6" rtl="0">
              <a:spcBef>
                <a:spcPts val="1600"/>
              </a:spcBef>
              <a:spcAft>
                <a:spcPts val="0"/>
              </a:spcAft>
              <a:buClr>
                <a:srgbClr val="263238"/>
              </a:buClr>
              <a:buSzPts val="1400"/>
              <a:buNone/>
              <a:defRPr>
                <a:solidFill>
                  <a:srgbClr val="263238"/>
                </a:solidFill>
              </a:defRPr>
            </a:lvl7pPr>
            <a:lvl8pPr lvl="7" rtl="0">
              <a:spcBef>
                <a:spcPts val="1600"/>
              </a:spcBef>
              <a:spcAft>
                <a:spcPts val="0"/>
              </a:spcAft>
              <a:buClr>
                <a:srgbClr val="263238"/>
              </a:buClr>
              <a:buSzPts val="1400"/>
              <a:buNone/>
              <a:defRPr>
                <a:solidFill>
                  <a:srgbClr val="263238"/>
                </a:solidFill>
              </a:defRPr>
            </a:lvl8pPr>
            <a:lvl9pPr lvl="8" rtl="0">
              <a:spcBef>
                <a:spcPts val="1600"/>
              </a:spcBef>
              <a:spcAft>
                <a:spcPts val="1600"/>
              </a:spcAft>
              <a:buClr>
                <a:srgbClr val="263238"/>
              </a:buClr>
              <a:buSzPts val="1400"/>
              <a:buNone/>
              <a:defRPr>
                <a:solidFill>
                  <a:srgbClr val="263238"/>
                </a:solidFill>
              </a:defRPr>
            </a:lvl9pPr>
          </a:lstStyle>
          <a:p>
            <a:endParaRPr/>
          </a:p>
        </p:txBody>
      </p:sp>
      <p:sp>
        <p:nvSpPr>
          <p:cNvPr id="178" name="Google Shape;178;p7"/>
          <p:cNvSpPr/>
          <p:nvPr/>
        </p:nvSpPr>
        <p:spPr>
          <a:xfrm>
            <a:off x="8935800" y="131"/>
            <a:ext cx="208191" cy="4568746"/>
          </a:xfrm>
          <a:custGeom>
            <a:avLst/>
            <a:gdLst/>
            <a:ahLst/>
            <a:cxnLst/>
            <a:rect l="l" t="t" r="r" b="b"/>
            <a:pathLst>
              <a:path w="9526" h="146083" extrusionOk="0">
                <a:moveTo>
                  <a:pt x="93" y="0"/>
                </a:moveTo>
                <a:lnTo>
                  <a:pt x="9526" y="0"/>
                </a:lnTo>
                <a:lnTo>
                  <a:pt x="9526" y="146083"/>
                </a:lnTo>
                <a:lnTo>
                  <a:pt x="0" y="140219"/>
                </a:lnTo>
                <a:close/>
              </a:path>
            </a:pathLst>
          </a:custGeom>
          <a:solidFill>
            <a:srgbClr val="D13658"/>
          </a:solidFill>
          <a:ln>
            <a:noFill/>
          </a:ln>
        </p:spPr>
      </p:sp>
      <p:sp>
        <p:nvSpPr>
          <p:cNvPr id="179" name="Google Shape;179;p7"/>
          <p:cNvSpPr/>
          <p:nvPr/>
        </p:nvSpPr>
        <p:spPr>
          <a:xfrm>
            <a:off x="8935800" y="0"/>
            <a:ext cx="208191" cy="3816053"/>
          </a:xfrm>
          <a:custGeom>
            <a:avLst/>
            <a:gdLst/>
            <a:ahLst/>
            <a:cxnLst/>
            <a:rect l="l" t="t" r="r" b="b"/>
            <a:pathLst>
              <a:path w="9526" h="146083" extrusionOk="0">
                <a:moveTo>
                  <a:pt x="93" y="0"/>
                </a:moveTo>
                <a:lnTo>
                  <a:pt x="9526" y="0"/>
                </a:lnTo>
                <a:lnTo>
                  <a:pt x="9526" y="146083"/>
                </a:lnTo>
                <a:lnTo>
                  <a:pt x="0" y="140219"/>
                </a:lnTo>
                <a:close/>
              </a:path>
            </a:pathLst>
          </a:custGeom>
          <a:solidFill>
            <a:srgbClr val="0465B1"/>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273844"/>
            <a:ext cx="1971675" cy="4358879"/>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1" y="273844"/>
            <a:ext cx="5800725" cy="435887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61512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six columns 1" userDrawn="1">
  <p:cSld name="title and six columns 1">
    <p:bg>
      <p:bgPr>
        <a:solidFill>
          <a:srgbClr val="0666B2"/>
        </a:solidFill>
        <a:effectLst/>
      </p:bgPr>
    </p:bg>
    <p:spTree>
      <p:nvGrpSpPr>
        <p:cNvPr id="1" name="Shape 650"/>
        <p:cNvGrpSpPr/>
        <p:nvPr/>
      </p:nvGrpSpPr>
      <p:grpSpPr>
        <a:xfrm>
          <a:off x="0" y="0"/>
          <a:ext cx="0" cy="0"/>
          <a:chOff x="0" y="0"/>
          <a:chExt cx="0" cy="0"/>
        </a:xfrm>
      </p:grpSpPr>
      <p:sp>
        <p:nvSpPr>
          <p:cNvPr id="651" name="Google Shape;651;p32"/>
          <p:cNvSpPr/>
          <p:nvPr/>
        </p:nvSpPr>
        <p:spPr>
          <a:xfrm>
            <a:off x="270826" y="111597"/>
            <a:ext cx="8602334" cy="493056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52" name="Google Shape;652;p32"/>
          <p:cNvSpPr/>
          <p:nvPr/>
        </p:nvSpPr>
        <p:spPr>
          <a:xfrm>
            <a:off x="482650" y="250775"/>
            <a:ext cx="75600" cy="75600"/>
          </a:xfrm>
          <a:prstGeom prst="ellipse">
            <a:avLst/>
          </a:prstGeom>
          <a:solidFill>
            <a:schemeClr val="accent4"/>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53" name="Google Shape;653;p32"/>
          <p:cNvSpPr/>
          <p:nvPr/>
        </p:nvSpPr>
        <p:spPr>
          <a:xfrm>
            <a:off x="605675" y="250775"/>
            <a:ext cx="75600" cy="756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54" name="Google Shape;654;p32"/>
          <p:cNvSpPr/>
          <p:nvPr/>
        </p:nvSpPr>
        <p:spPr>
          <a:xfrm>
            <a:off x="728700" y="250775"/>
            <a:ext cx="75600" cy="756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55" name="Google Shape;655;p32"/>
          <p:cNvSpPr/>
          <p:nvPr/>
        </p:nvSpPr>
        <p:spPr>
          <a:xfrm>
            <a:off x="814152" y="603613"/>
            <a:ext cx="7432399" cy="431519"/>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56" name="Google Shape;656;p32"/>
          <p:cNvSpPr/>
          <p:nvPr/>
        </p:nvSpPr>
        <p:spPr>
          <a:xfrm>
            <a:off x="1032226" y="664910"/>
            <a:ext cx="311666" cy="308859"/>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58" name="Google Shape;658;p32"/>
          <p:cNvSpPr/>
          <p:nvPr/>
        </p:nvSpPr>
        <p:spPr>
          <a:xfrm>
            <a:off x="482650" y="250775"/>
            <a:ext cx="75600" cy="75600"/>
          </a:xfrm>
          <a:prstGeom prst="ellipse">
            <a:avLst/>
          </a:prstGeom>
          <a:solidFill>
            <a:srgbClr val="44546A"/>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59" name="Google Shape;659;p32"/>
          <p:cNvSpPr/>
          <p:nvPr/>
        </p:nvSpPr>
        <p:spPr>
          <a:xfrm>
            <a:off x="605675" y="250775"/>
            <a:ext cx="75600" cy="75600"/>
          </a:xfrm>
          <a:prstGeom prst="ellipse">
            <a:avLst/>
          </a:prstGeom>
          <a:solidFill>
            <a:srgbClr val="D13558"/>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60" name="Google Shape;660;p32"/>
          <p:cNvSpPr/>
          <p:nvPr/>
        </p:nvSpPr>
        <p:spPr>
          <a:xfrm>
            <a:off x="728700" y="250775"/>
            <a:ext cx="75600" cy="75600"/>
          </a:xfrm>
          <a:prstGeom prst="ellipse">
            <a:avLst/>
          </a:prstGeom>
          <a:solidFill>
            <a:srgbClr val="0666B2"/>
          </a:solidFill>
          <a:ln>
            <a:noFill/>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61" name="Google Shape;661;p32">
            <a:hlinkClick r:id="" action="ppaction://noaction"/>
          </p:cNvPr>
          <p:cNvSpPr txBox="1">
            <a:spLocks noGrp="1"/>
          </p:cNvSpPr>
          <p:nvPr>
            <p:ph type="subTitle" idx="1"/>
          </p:nvPr>
        </p:nvSpPr>
        <p:spPr>
          <a:xfrm>
            <a:off x="1638522" y="1951250"/>
            <a:ext cx="20409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662" name="Google Shape;662;p32">
            <a:hlinkClick r:id="" action="ppaction://noaction"/>
          </p:cNvPr>
          <p:cNvSpPr txBox="1">
            <a:spLocks noGrp="1"/>
          </p:cNvSpPr>
          <p:nvPr>
            <p:ph type="subTitle" idx="2"/>
          </p:nvPr>
        </p:nvSpPr>
        <p:spPr>
          <a:xfrm>
            <a:off x="3570884" y="3687388"/>
            <a:ext cx="2039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663" name="Google Shape;663;p32">
            <a:hlinkClick r:id="" action="ppaction://noaction"/>
          </p:cNvPr>
          <p:cNvSpPr txBox="1">
            <a:spLocks noGrp="1"/>
          </p:cNvSpPr>
          <p:nvPr>
            <p:ph type="subTitle" idx="3"/>
          </p:nvPr>
        </p:nvSpPr>
        <p:spPr>
          <a:xfrm>
            <a:off x="1624679" y="3687388"/>
            <a:ext cx="2039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664" name="Google Shape;664;p32">
            <a:hlinkClick r:id="" action="ppaction://noaction"/>
          </p:cNvPr>
          <p:cNvSpPr txBox="1">
            <a:spLocks noGrp="1"/>
          </p:cNvSpPr>
          <p:nvPr>
            <p:ph type="subTitle" idx="4"/>
          </p:nvPr>
        </p:nvSpPr>
        <p:spPr>
          <a:xfrm>
            <a:off x="5466364" y="1951250"/>
            <a:ext cx="2039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665" name="Google Shape;665;p32"/>
          <p:cNvSpPr/>
          <p:nvPr/>
        </p:nvSpPr>
        <p:spPr>
          <a:xfrm>
            <a:off x="1010745" y="4789535"/>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66" name="Google Shape;666;p32"/>
          <p:cNvSpPr/>
          <p:nvPr/>
        </p:nvSpPr>
        <p:spPr>
          <a:xfrm>
            <a:off x="488569" y="3640141"/>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67" name="Google Shape;667;p32"/>
          <p:cNvSpPr/>
          <p:nvPr/>
        </p:nvSpPr>
        <p:spPr>
          <a:xfrm>
            <a:off x="380069" y="77989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68" name="Google Shape;668;p32"/>
          <p:cNvSpPr/>
          <p:nvPr/>
        </p:nvSpPr>
        <p:spPr>
          <a:xfrm>
            <a:off x="701307" y="4597996"/>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69" name="Google Shape;669;p32"/>
          <p:cNvSpPr/>
          <p:nvPr/>
        </p:nvSpPr>
        <p:spPr>
          <a:xfrm>
            <a:off x="1483366" y="25641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70" name="Google Shape;670;p32"/>
          <p:cNvSpPr/>
          <p:nvPr/>
        </p:nvSpPr>
        <p:spPr>
          <a:xfrm>
            <a:off x="558244" y="292954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71" name="Google Shape;671;p32"/>
          <p:cNvSpPr/>
          <p:nvPr/>
        </p:nvSpPr>
        <p:spPr>
          <a:xfrm>
            <a:off x="380069" y="201187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72" name="Google Shape;672;p32"/>
          <p:cNvSpPr/>
          <p:nvPr/>
        </p:nvSpPr>
        <p:spPr>
          <a:xfrm>
            <a:off x="412198" y="1593751"/>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solidFill>
            <a:srgbClr val="0666B2"/>
          </a:solid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73" name="Google Shape;673;p32"/>
          <p:cNvSpPr/>
          <p:nvPr/>
        </p:nvSpPr>
        <p:spPr>
          <a:xfrm>
            <a:off x="370213" y="4106389"/>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74" name="Google Shape;674;p32"/>
          <p:cNvSpPr/>
          <p:nvPr/>
        </p:nvSpPr>
        <p:spPr>
          <a:xfrm>
            <a:off x="488575" y="1218976"/>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675" name="Google Shape;675;p32">
            <a:hlinkClick r:id="" action="ppaction://noaction"/>
          </p:cNvPr>
          <p:cNvSpPr txBox="1">
            <a:spLocks noGrp="1"/>
          </p:cNvSpPr>
          <p:nvPr>
            <p:ph type="subTitle" idx="5"/>
          </p:nvPr>
        </p:nvSpPr>
        <p:spPr>
          <a:xfrm>
            <a:off x="3585176" y="1951250"/>
            <a:ext cx="2039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
        <p:nvSpPr>
          <p:cNvPr id="676" name="Google Shape;676;p32">
            <a:hlinkClick r:id="" action="ppaction://noaction"/>
          </p:cNvPr>
          <p:cNvSpPr txBox="1">
            <a:spLocks noGrp="1"/>
          </p:cNvSpPr>
          <p:nvPr>
            <p:ph type="subTitle" idx="6"/>
          </p:nvPr>
        </p:nvSpPr>
        <p:spPr>
          <a:xfrm>
            <a:off x="5484355" y="3687388"/>
            <a:ext cx="2039100" cy="38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Tree>
    <p:extLst>
      <p:ext uri="{BB962C8B-B14F-4D97-AF65-F5344CB8AC3E}">
        <p14:creationId xmlns:p14="http://schemas.microsoft.com/office/powerpoint/2010/main" val="3078973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p:cNvSpPr/>
          <p:nvPr userDrawn="1"/>
        </p:nvSpPr>
        <p:spPr>
          <a:xfrm>
            <a:off x="1" y="2577849"/>
            <a:ext cx="9148604" cy="1006591"/>
          </a:xfrm>
          <a:prstGeom prst="rect">
            <a:avLst/>
          </a:prstGeom>
          <a:solidFill>
            <a:srgbClr val="D13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3659899" y="1487771"/>
            <a:ext cx="1825200" cy="1094400"/>
          </a:xfrm>
          <a:custGeom>
            <a:avLst/>
            <a:gdLst>
              <a:gd name="connsiteX0" fmla="*/ 0 w 1825200"/>
              <a:gd name="connsiteY0" fmla="*/ 0 h 1094400"/>
              <a:gd name="connsiteX1" fmla="*/ 1825200 w 1825200"/>
              <a:gd name="connsiteY1" fmla="*/ 0 h 1094400"/>
              <a:gd name="connsiteX2" fmla="*/ 1825200 w 1825200"/>
              <a:gd name="connsiteY2" fmla="*/ 1094400 h 1094400"/>
              <a:gd name="connsiteX3" fmla="*/ 0 w 1825200"/>
              <a:gd name="connsiteY3" fmla="*/ 1094400 h 1094400"/>
            </a:gdLst>
            <a:ahLst/>
            <a:cxnLst>
              <a:cxn ang="0">
                <a:pos x="connsiteX0" y="connsiteY0"/>
              </a:cxn>
              <a:cxn ang="0">
                <a:pos x="connsiteX1" y="connsiteY1"/>
              </a:cxn>
              <a:cxn ang="0">
                <a:pos x="connsiteX2" y="connsiteY2"/>
              </a:cxn>
              <a:cxn ang="0">
                <a:pos x="connsiteX3" y="connsiteY3"/>
              </a:cxn>
            </a:cxnLst>
            <a:rect l="l" t="t" r="r" b="b"/>
            <a:pathLst>
              <a:path w="1825200" h="1094400">
                <a:moveTo>
                  <a:pt x="0" y="0"/>
                </a:moveTo>
                <a:lnTo>
                  <a:pt x="1825200" y="0"/>
                </a:lnTo>
                <a:lnTo>
                  <a:pt x="1825200" y="1094400"/>
                </a:lnTo>
                <a:lnTo>
                  <a:pt x="0" y="1094400"/>
                </a:lnTo>
                <a:close/>
              </a:path>
            </a:pathLst>
          </a:custGeom>
        </p:spPr>
      </p:pic>
      <p:sp>
        <p:nvSpPr>
          <p:cNvPr id="8" name="正方形/長方形 7"/>
          <p:cNvSpPr/>
          <p:nvPr userDrawn="1"/>
        </p:nvSpPr>
        <p:spPr>
          <a:xfrm>
            <a:off x="3" y="3584440"/>
            <a:ext cx="9144001" cy="1567367"/>
          </a:xfrm>
          <a:prstGeom prst="rect">
            <a:avLst/>
          </a:prstGeom>
          <a:solidFill>
            <a:srgbClr val="046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374851"/>
              </a:solidFill>
              <a:effectLst/>
              <a:uLnTx/>
              <a:uFillTx/>
              <a:latin typeface="游ゴシック" panose="020F0502020204030204"/>
              <a:ea typeface="游ゴシック" panose="020B0400000000000000" pitchFamily="50" charset="-128"/>
              <a:cs typeface="+mn-cs"/>
            </a:endParaRPr>
          </a:p>
        </p:txBody>
      </p:sp>
      <p:pic>
        <p:nvPicPr>
          <p:cNvPr id="9" name="図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83844" y="4405115"/>
            <a:ext cx="656109" cy="656109"/>
          </a:xfrm>
          <a:prstGeom prst="rect">
            <a:avLst/>
          </a:prstGeom>
        </p:spPr>
      </p:pic>
      <p:sp>
        <p:nvSpPr>
          <p:cNvPr id="10" name="テキスト ボックス 9"/>
          <p:cNvSpPr txBox="1"/>
          <p:nvPr userDrawn="1"/>
        </p:nvSpPr>
        <p:spPr>
          <a:xfrm>
            <a:off x="3615167" y="4748224"/>
            <a:ext cx="2748879" cy="27699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Bahnschrift" panose="020B0502040204020203" pitchFamily="34" charset="0"/>
                <a:ea typeface="游ゴシック" panose="020B0400000000000000" pitchFamily="50" charset="-128"/>
                <a:cs typeface="+mn-cs"/>
              </a:rPr>
              <a:t>https://jtuc-network-support.com/</a:t>
            </a:r>
            <a:endParaRPr kumimoji="1" lang="ja-JP" altLang="en-US" sz="1200" b="0" i="0" u="none" strike="noStrike" kern="1200" cap="none" spc="0" normalizeH="0" baseline="0" noProof="0" dirty="0">
              <a:ln>
                <a:noFill/>
              </a:ln>
              <a:solidFill>
                <a:prstClr val="white"/>
              </a:solidFill>
              <a:effectLst/>
              <a:uLnTx/>
              <a:uFillTx/>
              <a:latin typeface="Bahnschrift" panose="020B0502040204020203" pitchFamily="34" charset="0"/>
              <a:ea typeface="游ゴシック" panose="020B0400000000000000" pitchFamily="50" charset="-128"/>
              <a:cs typeface="+mn-cs"/>
            </a:endParaRPr>
          </a:p>
        </p:txBody>
      </p:sp>
      <p:sp>
        <p:nvSpPr>
          <p:cNvPr id="11" name="テキスト ボックス 10"/>
          <p:cNvSpPr txBox="1"/>
          <p:nvPr userDrawn="1"/>
        </p:nvSpPr>
        <p:spPr>
          <a:xfrm>
            <a:off x="1557542" y="3995887"/>
            <a:ext cx="6571281" cy="58477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「曖昧な雇用」やフリーランスとして働く人の</a:t>
            </a:r>
            <a:endParaRPr kumimoji="1" lang="en-US" altLang="ja-JP" sz="16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Q</a:t>
            </a:r>
            <a:r>
              <a:rPr kumimoji="1" lang="ja-JP" altLang="en-US" sz="16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（疑問・困りごと）をみんなで解決していく</a:t>
            </a:r>
            <a:r>
              <a:rPr kumimoji="1" lang="en-US" altLang="ja-JP" sz="16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web</a:t>
            </a:r>
            <a:r>
              <a:rPr kumimoji="1" lang="ja-JP" altLang="en-US" sz="16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サイト</a:t>
            </a:r>
          </a:p>
        </p:txBody>
      </p:sp>
      <p:pic>
        <p:nvPicPr>
          <p:cNvPr id="12" name="図 11"/>
          <p:cNvPicPr>
            <a:picLocks noChangeAspect="1"/>
          </p:cNvPicPr>
          <p:nvPr userDrawn="1"/>
        </p:nvPicPr>
        <p:blipFill rotWithShape="1">
          <a:blip r:embed="rId4" cstate="hqprint">
            <a:extLst>
              <a:ext uri="{28A0092B-C50C-407E-A947-70E740481C1C}">
                <a14:useLocalDpi xmlns:a14="http://schemas.microsoft.com/office/drawing/2010/main"/>
              </a:ext>
            </a:extLst>
          </a:blip>
          <a:srcRect t="-3"/>
          <a:stretch/>
        </p:blipFill>
        <p:spPr>
          <a:xfrm rot="6406">
            <a:off x="1828815" y="1489475"/>
            <a:ext cx="1826086" cy="1095773"/>
          </a:xfrm>
          <a:prstGeom prst="rect">
            <a:avLst/>
          </a:prstGeom>
        </p:spPr>
      </p:pic>
      <p:pic>
        <p:nvPicPr>
          <p:cNvPr id="13" name="図 12"/>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rot="6406">
            <a:off x="1023" y="392013"/>
            <a:ext cx="1826086" cy="1095916"/>
          </a:xfrm>
          <a:prstGeom prst="rect">
            <a:avLst/>
          </a:prstGeom>
        </p:spPr>
      </p:pic>
      <p:pic>
        <p:nvPicPr>
          <p:cNvPr id="14" name="図 13"/>
          <p:cNvPicPr>
            <a:picLocks noChangeAspect="1"/>
          </p:cNvPicPr>
          <p:nvPr userDrawn="1"/>
        </p:nvPicPr>
        <p:blipFill rotWithShape="1">
          <a:blip r:embed="rId6" cstate="hqprint">
            <a:extLst>
              <a:ext uri="{28A0092B-C50C-407E-A947-70E740481C1C}">
                <a14:useLocalDpi xmlns:a14="http://schemas.microsoft.com/office/drawing/2010/main"/>
              </a:ext>
            </a:extLst>
          </a:blip>
          <a:srcRect r="-3"/>
          <a:stretch/>
        </p:blipFill>
        <p:spPr>
          <a:xfrm rot="6406">
            <a:off x="7314522" y="392012"/>
            <a:ext cx="1826086" cy="1095191"/>
          </a:xfrm>
          <a:prstGeom prst="rect">
            <a:avLst/>
          </a:prstGeom>
        </p:spPr>
      </p:pic>
      <p:pic>
        <p:nvPicPr>
          <p:cNvPr id="15" name="図 14"/>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rot="6406">
            <a:off x="1828815" y="392011"/>
            <a:ext cx="1826086" cy="1096868"/>
          </a:xfrm>
          <a:prstGeom prst="rect">
            <a:avLst/>
          </a:prstGeom>
        </p:spPr>
      </p:pic>
      <p:pic>
        <p:nvPicPr>
          <p:cNvPr id="16" name="図 15"/>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3656283" y="390312"/>
            <a:ext cx="1826086" cy="1094731"/>
          </a:xfrm>
          <a:prstGeom prst="rect">
            <a:avLst/>
          </a:prstGeom>
        </p:spPr>
      </p:pic>
      <p:pic>
        <p:nvPicPr>
          <p:cNvPr id="17" name="図 16"/>
          <p:cNvPicPr>
            <a:picLocks noChangeAspect="1"/>
          </p:cNvPicPr>
          <p:nvPr userDrawn="1"/>
        </p:nvPicPr>
        <p:blipFill rotWithShape="1">
          <a:blip r:embed="rId9" cstate="hqprint">
            <a:extLst>
              <a:ext uri="{28A0092B-C50C-407E-A947-70E740481C1C}">
                <a14:useLocalDpi xmlns:a14="http://schemas.microsoft.com/office/drawing/2010/main"/>
              </a:ext>
            </a:extLst>
          </a:blip>
          <a:srcRect r="-1"/>
          <a:stretch/>
        </p:blipFill>
        <p:spPr>
          <a:xfrm rot="6406">
            <a:off x="5486078" y="1489695"/>
            <a:ext cx="1826087" cy="1095553"/>
          </a:xfrm>
          <a:prstGeom prst="rect">
            <a:avLst/>
          </a:prstGeom>
        </p:spPr>
      </p:pic>
      <p:pic>
        <p:nvPicPr>
          <p:cNvPr id="18" name="図 17"/>
          <p:cNvPicPr>
            <a:picLocks noChangeAspect="1"/>
          </p:cNvPicPr>
          <p:nvPr userDrawn="1"/>
        </p:nvPicPr>
        <p:blipFill rotWithShape="1">
          <a:blip r:embed="rId10" cstate="hqprint">
            <a:extLst>
              <a:ext uri="{28A0092B-C50C-407E-A947-70E740481C1C}">
                <a14:useLocalDpi xmlns:a14="http://schemas.microsoft.com/office/drawing/2010/main"/>
              </a:ext>
            </a:extLst>
          </a:blip>
          <a:srcRect r="-1"/>
          <a:stretch/>
        </p:blipFill>
        <p:spPr>
          <a:xfrm rot="6406">
            <a:off x="1022" y="1489472"/>
            <a:ext cx="1826087" cy="1095237"/>
          </a:xfrm>
          <a:prstGeom prst="rect">
            <a:avLst/>
          </a:prstGeom>
        </p:spPr>
      </p:pic>
      <p:pic>
        <p:nvPicPr>
          <p:cNvPr id="19" name="図 18"/>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7315540" y="1491222"/>
            <a:ext cx="1826087" cy="1095727"/>
          </a:xfrm>
          <a:prstGeom prst="rect">
            <a:avLst/>
          </a:prstGeom>
        </p:spPr>
      </p:pic>
      <p:pic>
        <p:nvPicPr>
          <p:cNvPr id="20" name="図 19"/>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5487098" y="390309"/>
            <a:ext cx="1826087" cy="1095198"/>
          </a:xfrm>
          <a:prstGeom prst="rect">
            <a:avLst/>
          </a:prstGeom>
        </p:spPr>
      </p:pic>
      <p:pic>
        <p:nvPicPr>
          <p:cNvPr id="21" name="図 20"/>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870234" y="2600161"/>
            <a:ext cx="713024" cy="713024"/>
          </a:xfrm>
          <a:prstGeom prst="rect">
            <a:avLst/>
          </a:prstGeom>
        </p:spPr>
      </p:pic>
      <p:pic>
        <p:nvPicPr>
          <p:cNvPr id="22" name="図 2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3495544" y="2537341"/>
            <a:ext cx="854372" cy="854372"/>
          </a:xfrm>
          <a:prstGeom prst="rect">
            <a:avLst/>
          </a:prstGeom>
        </p:spPr>
      </p:pic>
      <p:pic>
        <p:nvPicPr>
          <p:cNvPr id="23" name="図 22"/>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rot="21119771">
            <a:off x="5262202" y="2681758"/>
            <a:ext cx="505598" cy="505598"/>
          </a:xfrm>
          <a:prstGeom prst="rect">
            <a:avLst/>
          </a:prstGeom>
        </p:spPr>
      </p:pic>
      <p:sp>
        <p:nvSpPr>
          <p:cNvPr id="24" name="テキスト ボックス 23"/>
          <p:cNvSpPr txBox="1"/>
          <p:nvPr userDrawn="1"/>
        </p:nvSpPr>
        <p:spPr>
          <a:xfrm>
            <a:off x="1197937" y="3253785"/>
            <a:ext cx="2091234"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知りたい＆学びたい</a:t>
            </a:r>
          </a:p>
        </p:txBody>
      </p:sp>
      <p:sp>
        <p:nvSpPr>
          <p:cNvPr id="25" name="テキスト ボックス 24"/>
          <p:cNvSpPr txBox="1"/>
          <p:nvPr userDrawn="1"/>
        </p:nvSpPr>
        <p:spPr>
          <a:xfrm>
            <a:off x="2877804" y="3253785"/>
            <a:ext cx="2091234"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相談したい</a:t>
            </a:r>
          </a:p>
        </p:txBody>
      </p:sp>
      <p:sp>
        <p:nvSpPr>
          <p:cNvPr id="26" name="テキスト ボックス 25"/>
          <p:cNvSpPr txBox="1"/>
          <p:nvPr userDrawn="1"/>
        </p:nvSpPr>
        <p:spPr>
          <a:xfrm>
            <a:off x="4458559" y="3191968"/>
            <a:ext cx="2091234"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助け＆支えになる</a:t>
            </a:r>
            <a:br>
              <a:rPr kumimoji="1" lang="en-US" altLang="ja-JP"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br>
            <a:r>
              <a:rPr kumimoji="1" lang="ja-JP" altLang="en-US"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サービスを探したい</a:t>
            </a:r>
          </a:p>
        </p:txBody>
      </p:sp>
      <p:pic>
        <p:nvPicPr>
          <p:cNvPr id="27" name="図 26"/>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6680085" y="2565261"/>
            <a:ext cx="603000" cy="603000"/>
          </a:xfrm>
          <a:prstGeom prst="rect">
            <a:avLst/>
          </a:prstGeom>
        </p:spPr>
      </p:pic>
      <p:pic>
        <p:nvPicPr>
          <p:cNvPr id="28" name="図 27"/>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8195373" y="2614122"/>
            <a:ext cx="639436" cy="639436"/>
          </a:xfrm>
          <a:prstGeom prst="rect">
            <a:avLst/>
          </a:prstGeom>
        </p:spPr>
      </p:pic>
      <p:sp>
        <p:nvSpPr>
          <p:cNvPr id="29" name="テキスト ボックス 28"/>
          <p:cNvSpPr txBox="1"/>
          <p:nvPr userDrawn="1"/>
        </p:nvSpPr>
        <p:spPr>
          <a:xfrm>
            <a:off x="6042958" y="3191968"/>
            <a:ext cx="2091234"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フリーランス同士</a:t>
            </a:r>
            <a:endParaRPr kumimoji="1" lang="en-US" altLang="ja-JP"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つながりたい</a:t>
            </a:r>
          </a:p>
        </p:txBody>
      </p:sp>
      <p:sp>
        <p:nvSpPr>
          <p:cNvPr id="30" name="テキスト ボックス 29"/>
          <p:cNvSpPr txBox="1"/>
          <p:nvPr userDrawn="1"/>
        </p:nvSpPr>
        <p:spPr>
          <a:xfrm>
            <a:off x="7492964" y="3253785"/>
            <a:ext cx="2091234" cy="24622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万が一に備えたい</a:t>
            </a:r>
          </a:p>
        </p:txBody>
      </p:sp>
      <p:pic>
        <p:nvPicPr>
          <p:cNvPr id="31" name="図 30"/>
          <p:cNvPicPr>
            <a:picLocks noChangeAspect="1"/>
          </p:cNvPicPr>
          <p:nvPr userDrawn="1"/>
        </p:nvPicPr>
        <p:blipFill rotWithShape="1">
          <a:blip r:embed="rId18" cstate="print">
            <a:extLst>
              <a:ext uri="{28A0092B-C50C-407E-A947-70E740481C1C}">
                <a14:useLocalDpi xmlns:a14="http://schemas.microsoft.com/office/drawing/2010/main"/>
              </a:ext>
            </a:extLst>
          </a:blip>
          <a:srcRect/>
          <a:stretch/>
        </p:blipFill>
        <p:spPr>
          <a:xfrm>
            <a:off x="7316280" y="-8290"/>
            <a:ext cx="1722118" cy="343022"/>
          </a:xfrm>
          <a:prstGeom prst="rect">
            <a:avLst/>
          </a:prstGeom>
        </p:spPr>
      </p:pic>
      <p:pic>
        <p:nvPicPr>
          <p:cNvPr id="32" name="図 31"/>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338222" y="2614121"/>
            <a:ext cx="619725" cy="619725"/>
          </a:xfrm>
          <a:prstGeom prst="rect">
            <a:avLst/>
          </a:prstGeom>
        </p:spPr>
      </p:pic>
      <p:sp>
        <p:nvSpPr>
          <p:cNvPr id="33" name="テキスト ボックス 32"/>
          <p:cNvSpPr txBox="1"/>
          <p:nvPr userDrawn="1"/>
        </p:nvSpPr>
        <p:spPr>
          <a:xfrm>
            <a:off x="-366483" y="3191968"/>
            <a:ext cx="2091234" cy="4001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声をあげたい＆</a:t>
            </a:r>
            <a:br>
              <a:rPr kumimoji="1" lang="en-US" altLang="ja-JP"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br>
            <a:r>
              <a:rPr kumimoji="1" lang="ja-JP" altLang="en-US" sz="1000" b="1" i="0" u="none" strike="noStrike" kern="1200" cap="none" spc="0" normalizeH="0" baseline="0" noProof="0" dirty="0">
                <a:ln w="12700">
                  <a:noFill/>
                  <a:prstDash val="solid"/>
                </a:ln>
                <a:solidFill>
                  <a:prstClr val="white"/>
                </a:solidFill>
                <a:effectLst/>
                <a:uLnTx/>
                <a:uFillTx/>
                <a:latin typeface="メイリオ" panose="020B0604030504040204" pitchFamily="50" charset="-128"/>
                <a:ea typeface="メイリオ" panose="020B0604030504040204" pitchFamily="50" charset="-128"/>
                <a:cs typeface="+mn-cs"/>
              </a:rPr>
              <a:t>社会を変えたい</a:t>
            </a:r>
          </a:p>
        </p:txBody>
      </p:sp>
      <p:pic>
        <p:nvPicPr>
          <p:cNvPr id="34" name="図 33"/>
          <p:cNvPicPr>
            <a:picLocks noChangeAspect="1"/>
          </p:cNvPicPr>
          <p:nvPr userDrawn="1"/>
        </p:nvPicPr>
        <p:blipFill>
          <a:blip r:embed="rId20" cstate="print">
            <a:biLevel thresh="25000"/>
            <a:extLst>
              <a:ext uri="{BEBA8EAE-BF5A-486C-A8C5-ECC9F3942E4B}">
                <a14:imgProps xmlns:a14="http://schemas.microsoft.com/office/drawing/2010/main">
                  <a14:imgLayer r:embed="rId21">
                    <a14:imgEffect>
                      <a14:artisticBlur/>
                    </a14:imgEffect>
                  </a14:imgLayer>
                </a14:imgProps>
              </a:ext>
              <a:ext uri="{28A0092B-C50C-407E-A947-70E740481C1C}">
                <a14:useLocalDpi xmlns:a14="http://schemas.microsoft.com/office/drawing/2010/main"/>
              </a:ext>
            </a:extLst>
          </a:blip>
          <a:stretch>
            <a:fillRect/>
          </a:stretch>
        </p:blipFill>
        <p:spPr>
          <a:xfrm>
            <a:off x="3629339" y="987069"/>
            <a:ext cx="1901583" cy="785437"/>
          </a:xfrm>
          <a:prstGeom prst="rect">
            <a:avLst/>
          </a:prstGeom>
          <a:effectLst>
            <a:glow rad="241300">
              <a:schemeClr val="bg1">
                <a:alpha val="82000"/>
              </a:schemeClr>
            </a:glow>
            <a:softEdge rad="12700"/>
          </a:effectLst>
        </p:spPr>
      </p:pic>
      <p:pic>
        <p:nvPicPr>
          <p:cNvPr id="35" name="図 34"/>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3653975" y="1026880"/>
            <a:ext cx="1901583" cy="785437"/>
          </a:xfrm>
          <a:prstGeom prst="rect">
            <a:avLst/>
          </a:prstGeom>
        </p:spPr>
      </p:pic>
    </p:spTree>
    <p:extLst>
      <p:ext uri="{BB962C8B-B14F-4D97-AF65-F5344CB8AC3E}">
        <p14:creationId xmlns:p14="http://schemas.microsoft.com/office/powerpoint/2010/main" val="2871638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userDrawn="1">
  <p:cSld name="Title only 1">
    <p:spTree>
      <p:nvGrpSpPr>
        <p:cNvPr id="1" name="Shape 436"/>
        <p:cNvGrpSpPr/>
        <p:nvPr/>
      </p:nvGrpSpPr>
      <p:grpSpPr>
        <a:xfrm>
          <a:off x="0" y="0"/>
          <a:ext cx="0" cy="0"/>
          <a:chOff x="0" y="0"/>
          <a:chExt cx="0" cy="0"/>
        </a:xfrm>
      </p:grpSpPr>
      <p:sp>
        <p:nvSpPr>
          <p:cNvPr id="3" name="正方形/長方形 2"/>
          <p:cNvSpPr/>
          <p:nvPr userDrawn="1"/>
        </p:nvSpPr>
        <p:spPr>
          <a:xfrm>
            <a:off x="0" y="2"/>
            <a:ext cx="9144000" cy="5143500"/>
          </a:xfrm>
          <a:prstGeom prst="rect">
            <a:avLst/>
          </a:prstGeom>
          <a:solidFill>
            <a:srgbClr val="0666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正方形/長方形 3"/>
          <p:cNvSpPr/>
          <p:nvPr userDrawn="1"/>
        </p:nvSpPr>
        <p:spPr>
          <a:xfrm>
            <a:off x="0" y="327232"/>
            <a:ext cx="9144000" cy="448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 name="楕円 5"/>
          <p:cNvSpPr/>
          <p:nvPr userDrawn="1"/>
        </p:nvSpPr>
        <p:spPr>
          <a:xfrm>
            <a:off x="331840" y="471950"/>
            <a:ext cx="191729" cy="191729"/>
          </a:xfrm>
          <a:prstGeom prst="ellipse">
            <a:avLst/>
          </a:prstGeom>
          <a:solidFill>
            <a:srgbClr val="D13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 name="楕円 6"/>
          <p:cNvSpPr/>
          <p:nvPr userDrawn="1"/>
        </p:nvSpPr>
        <p:spPr>
          <a:xfrm>
            <a:off x="331840" y="757085"/>
            <a:ext cx="191729" cy="191729"/>
          </a:xfrm>
          <a:prstGeom prst="ellipse">
            <a:avLst/>
          </a:prstGeom>
          <a:solidFill>
            <a:srgbClr val="066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楕円 7"/>
          <p:cNvSpPr/>
          <p:nvPr userDrawn="1"/>
        </p:nvSpPr>
        <p:spPr>
          <a:xfrm>
            <a:off x="331840" y="1042220"/>
            <a:ext cx="191729" cy="19172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31145"/>
          <a:stretch/>
        </p:blipFill>
        <p:spPr>
          <a:xfrm>
            <a:off x="5401639" y="663679"/>
            <a:ext cx="3735435" cy="3769415"/>
          </a:xfrm>
          <a:prstGeom prst="rect">
            <a:avLst/>
          </a:prstGeom>
          <a:effectLst>
            <a:outerShdw blurRad="50800" dist="38100" dir="5400000" algn="t" rotWithShape="0">
              <a:prstClr val="black">
                <a:alpha val="40000"/>
              </a:prstClr>
            </a:outerShdw>
          </a:effectLst>
        </p:spPr>
      </p:pic>
      <p:pic>
        <p:nvPicPr>
          <p:cNvPr id="5" name="図 4"/>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58" t="14682" r="30601" b="10263"/>
          <a:stretch/>
        </p:blipFill>
        <p:spPr>
          <a:xfrm>
            <a:off x="6333412" y="805481"/>
            <a:ext cx="2810588" cy="2400056"/>
          </a:xfrm>
          <a:prstGeom prst="rect">
            <a:avLst/>
          </a:prstGeom>
        </p:spPr>
      </p:pic>
    </p:spTree>
    <p:extLst>
      <p:ext uri="{BB962C8B-B14F-4D97-AF65-F5344CB8AC3E}">
        <p14:creationId xmlns:p14="http://schemas.microsoft.com/office/powerpoint/2010/main" val="4193138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339"/>
        <p:cNvGrpSpPr/>
        <p:nvPr/>
      </p:nvGrpSpPr>
      <p:grpSpPr>
        <a:xfrm>
          <a:off x="0" y="0"/>
          <a:ext cx="0" cy="0"/>
          <a:chOff x="0" y="0"/>
          <a:chExt cx="0" cy="0"/>
        </a:xfrm>
      </p:grpSpPr>
      <p:sp>
        <p:nvSpPr>
          <p:cNvPr id="340" name="Google Shape;340;p13"/>
          <p:cNvSpPr/>
          <p:nvPr/>
        </p:nvSpPr>
        <p:spPr>
          <a:xfrm>
            <a:off x="-8" y="3438480"/>
            <a:ext cx="981477" cy="1781211"/>
          </a:xfrm>
          <a:custGeom>
            <a:avLst/>
            <a:gdLst/>
            <a:ahLst/>
            <a:cxnLst/>
            <a:rect l="l" t="t" r="r" b="b"/>
            <a:pathLst>
              <a:path w="26262" h="47661" extrusionOk="0">
                <a:moveTo>
                  <a:pt x="2431" y="1"/>
                </a:moveTo>
                <a:cubicBezTo>
                  <a:pt x="1608" y="1"/>
                  <a:pt x="804" y="58"/>
                  <a:pt x="0" y="135"/>
                </a:cubicBezTo>
                <a:lnTo>
                  <a:pt x="0" y="47546"/>
                </a:lnTo>
                <a:cubicBezTo>
                  <a:pt x="804" y="47622"/>
                  <a:pt x="1608" y="47661"/>
                  <a:pt x="2431" y="47661"/>
                </a:cubicBezTo>
                <a:cubicBezTo>
                  <a:pt x="15581" y="47661"/>
                  <a:pt x="26261" y="36999"/>
                  <a:pt x="26261" y="23831"/>
                </a:cubicBezTo>
                <a:cubicBezTo>
                  <a:pt x="26261" y="10681"/>
                  <a:pt x="15581" y="1"/>
                  <a:pt x="24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 name="Google Shape;341;p13"/>
          <p:cNvGrpSpPr/>
          <p:nvPr/>
        </p:nvGrpSpPr>
        <p:grpSpPr>
          <a:xfrm>
            <a:off x="420980" y="279850"/>
            <a:ext cx="889188" cy="1804100"/>
            <a:chOff x="427630" y="200200"/>
            <a:chExt cx="889188" cy="1804100"/>
          </a:xfrm>
        </p:grpSpPr>
        <p:sp>
          <p:nvSpPr>
            <p:cNvPr id="342" name="Google Shape;342;p13"/>
            <p:cNvSpPr/>
            <p:nvPr/>
          </p:nvSpPr>
          <p:spPr>
            <a:xfrm>
              <a:off x="1261524" y="200200"/>
              <a:ext cx="55294" cy="58496"/>
            </a:xfrm>
            <a:custGeom>
              <a:avLst/>
              <a:gdLst/>
              <a:ahLst/>
              <a:cxnLst/>
              <a:rect l="l" t="t" r="r" b="b"/>
              <a:pathLst>
                <a:path w="518" h="548" extrusionOk="0">
                  <a:moveTo>
                    <a:pt x="244" y="1"/>
                  </a:moveTo>
                  <a:cubicBezTo>
                    <a:pt x="122" y="1"/>
                    <a:pt x="0" y="122"/>
                    <a:pt x="0" y="274"/>
                  </a:cubicBezTo>
                  <a:cubicBezTo>
                    <a:pt x="0" y="426"/>
                    <a:pt x="122" y="548"/>
                    <a:pt x="244" y="548"/>
                  </a:cubicBezTo>
                  <a:cubicBezTo>
                    <a:pt x="395" y="548"/>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1261524" y="359250"/>
              <a:ext cx="55294" cy="55187"/>
            </a:xfrm>
            <a:custGeom>
              <a:avLst/>
              <a:gdLst/>
              <a:ahLst/>
              <a:cxnLst/>
              <a:rect l="l" t="t" r="r" b="b"/>
              <a:pathLst>
                <a:path w="518" h="517" extrusionOk="0">
                  <a:moveTo>
                    <a:pt x="244" y="0"/>
                  </a:moveTo>
                  <a:cubicBezTo>
                    <a:pt x="122" y="0"/>
                    <a:pt x="0" y="122"/>
                    <a:pt x="0" y="274"/>
                  </a:cubicBezTo>
                  <a:cubicBezTo>
                    <a:pt x="0" y="395"/>
                    <a:pt x="122" y="517"/>
                    <a:pt x="244" y="517"/>
                  </a:cubicBezTo>
                  <a:cubicBezTo>
                    <a:pt x="395" y="517"/>
                    <a:pt x="517" y="395"/>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a:off x="1261524" y="514991"/>
              <a:ext cx="55294" cy="58496"/>
            </a:xfrm>
            <a:custGeom>
              <a:avLst/>
              <a:gdLst/>
              <a:ahLst/>
              <a:cxnLst/>
              <a:rect l="l" t="t" r="r" b="b"/>
              <a:pathLst>
                <a:path w="518" h="548" extrusionOk="0">
                  <a:moveTo>
                    <a:pt x="244" y="0"/>
                  </a:moveTo>
                  <a:cubicBezTo>
                    <a:pt x="122" y="0"/>
                    <a:pt x="0" y="122"/>
                    <a:pt x="0" y="274"/>
                  </a:cubicBezTo>
                  <a:cubicBezTo>
                    <a:pt x="0" y="426"/>
                    <a:pt x="122" y="547"/>
                    <a:pt x="244" y="547"/>
                  </a:cubicBezTo>
                  <a:cubicBezTo>
                    <a:pt x="395" y="547"/>
                    <a:pt x="517" y="426"/>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a:off x="1261524" y="673935"/>
              <a:ext cx="55294" cy="58496"/>
            </a:xfrm>
            <a:custGeom>
              <a:avLst/>
              <a:gdLst/>
              <a:ahLst/>
              <a:cxnLst/>
              <a:rect l="l" t="t" r="r" b="b"/>
              <a:pathLst>
                <a:path w="518" h="548" extrusionOk="0">
                  <a:moveTo>
                    <a:pt x="244" y="0"/>
                  </a:moveTo>
                  <a:cubicBezTo>
                    <a:pt x="122" y="0"/>
                    <a:pt x="0" y="122"/>
                    <a:pt x="0" y="274"/>
                  </a:cubicBezTo>
                  <a:cubicBezTo>
                    <a:pt x="0" y="426"/>
                    <a:pt x="122" y="548"/>
                    <a:pt x="244" y="548"/>
                  </a:cubicBezTo>
                  <a:cubicBezTo>
                    <a:pt x="395" y="548"/>
                    <a:pt x="517" y="426"/>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1261524" y="832879"/>
              <a:ext cx="55294" cy="55294"/>
            </a:xfrm>
            <a:custGeom>
              <a:avLst/>
              <a:gdLst/>
              <a:ahLst/>
              <a:cxnLst/>
              <a:rect l="l" t="t" r="r" b="b"/>
              <a:pathLst>
                <a:path w="518" h="518" extrusionOk="0">
                  <a:moveTo>
                    <a:pt x="244" y="1"/>
                  </a:moveTo>
                  <a:cubicBezTo>
                    <a:pt x="122" y="1"/>
                    <a:pt x="0" y="122"/>
                    <a:pt x="0" y="274"/>
                  </a:cubicBezTo>
                  <a:cubicBezTo>
                    <a:pt x="0" y="426"/>
                    <a:pt x="122" y="518"/>
                    <a:pt x="244" y="518"/>
                  </a:cubicBezTo>
                  <a:cubicBezTo>
                    <a:pt x="395" y="518"/>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3"/>
            <p:cNvSpPr/>
            <p:nvPr/>
          </p:nvSpPr>
          <p:spPr>
            <a:xfrm>
              <a:off x="1261524" y="995131"/>
              <a:ext cx="55294" cy="55294"/>
            </a:xfrm>
            <a:custGeom>
              <a:avLst/>
              <a:gdLst/>
              <a:ahLst/>
              <a:cxnLst/>
              <a:rect l="l" t="t" r="r" b="b"/>
              <a:pathLst>
                <a:path w="518" h="518" extrusionOk="0">
                  <a:moveTo>
                    <a:pt x="244" y="1"/>
                  </a:moveTo>
                  <a:cubicBezTo>
                    <a:pt x="122" y="1"/>
                    <a:pt x="0" y="122"/>
                    <a:pt x="0" y="274"/>
                  </a:cubicBezTo>
                  <a:cubicBezTo>
                    <a:pt x="0" y="426"/>
                    <a:pt x="122" y="517"/>
                    <a:pt x="244" y="517"/>
                  </a:cubicBezTo>
                  <a:cubicBezTo>
                    <a:pt x="395" y="517"/>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3"/>
            <p:cNvSpPr/>
            <p:nvPr/>
          </p:nvSpPr>
          <p:spPr>
            <a:xfrm>
              <a:off x="1261524" y="1154182"/>
              <a:ext cx="55294" cy="55187"/>
            </a:xfrm>
            <a:custGeom>
              <a:avLst/>
              <a:gdLst/>
              <a:ahLst/>
              <a:cxnLst/>
              <a:rect l="l" t="t" r="r" b="b"/>
              <a:pathLst>
                <a:path w="518" h="517" extrusionOk="0">
                  <a:moveTo>
                    <a:pt x="244" y="0"/>
                  </a:moveTo>
                  <a:cubicBezTo>
                    <a:pt x="122" y="0"/>
                    <a:pt x="0" y="122"/>
                    <a:pt x="0" y="274"/>
                  </a:cubicBezTo>
                  <a:cubicBezTo>
                    <a:pt x="0" y="395"/>
                    <a:pt x="122" y="517"/>
                    <a:pt x="244" y="517"/>
                  </a:cubicBezTo>
                  <a:cubicBezTo>
                    <a:pt x="395" y="517"/>
                    <a:pt x="517" y="395"/>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1261524" y="1313125"/>
              <a:ext cx="55294" cy="55294"/>
            </a:xfrm>
            <a:custGeom>
              <a:avLst/>
              <a:gdLst/>
              <a:ahLst/>
              <a:cxnLst/>
              <a:rect l="l" t="t" r="r" b="b"/>
              <a:pathLst>
                <a:path w="518" h="518" extrusionOk="0">
                  <a:moveTo>
                    <a:pt x="244" y="0"/>
                  </a:moveTo>
                  <a:cubicBezTo>
                    <a:pt x="122" y="0"/>
                    <a:pt x="0" y="92"/>
                    <a:pt x="0" y="244"/>
                  </a:cubicBezTo>
                  <a:cubicBezTo>
                    <a:pt x="0" y="396"/>
                    <a:pt x="122" y="517"/>
                    <a:pt x="244" y="517"/>
                  </a:cubicBezTo>
                  <a:cubicBezTo>
                    <a:pt x="395" y="517"/>
                    <a:pt x="517" y="396"/>
                    <a:pt x="517" y="244"/>
                  </a:cubicBezTo>
                  <a:cubicBezTo>
                    <a:pt x="517" y="9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1261524" y="1468866"/>
              <a:ext cx="55294" cy="58496"/>
            </a:xfrm>
            <a:custGeom>
              <a:avLst/>
              <a:gdLst/>
              <a:ahLst/>
              <a:cxnLst/>
              <a:rect l="l" t="t" r="r" b="b"/>
              <a:pathLst>
                <a:path w="518" h="548" extrusionOk="0">
                  <a:moveTo>
                    <a:pt x="244" y="0"/>
                  </a:moveTo>
                  <a:cubicBezTo>
                    <a:pt x="122" y="0"/>
                    <a:pt x="0" y="122"/>
                    <a:pt x="0" y="274"/>
                  </a:cubicBezTo>
                  <a:cubicBezTo>
                    <a:pt x="0" y="426"/>
                    <a:pt x="122" y="548"/>
                    <a:pt x="244" y="548"/>
                  </a:cubicBezTo>
                  <a:cubicBezTo>
                    <a:pt x="395" y="548"/>
                    <a:pt x="517" y="426"/>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1261524" y="1627810"/>
              <a:ext cx="55294" cy="58496"/>
            </a:xfrm>
            <a:custGeom>
              <a:avLst/>
              <a:gdLst/>
              <a:ahLst/>
              <a:cxnLst/>
              <a:rect l="l" t="t" r="r" b="b"/>
              <a:pathLst>
                <a:path w="518" h="548" extrusionOk="0">
                  <a:moveTo>
                    <a:pt x="244" y="1"/>
                  </a:moveTo>
                  <a:cubicBezTo>
                    <a:pt x="122" y="1"/>
                    <a:pt x="0" y="122"/>
                    <a:pt x="0" y="274"/>
                  </a:cubicBezTo>
                  <a:cubicBezTo>
                    <a:pt x="0" y="426"/>
                    <a:pt x="122" y="548"/>
                    <a:pt x="244" y="548"/>
                  </a:cubicBezTo>
                  <a:cubicBezTo>
                    <a:pt x="395" y="548"/>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1261524" y="1790062"/>
              <a:ext cx="55294" cy="58496"/>
            </a:xfrm>
            <a:custGeom>
              <a:avLst/>
              <a:gdLst/>
              <a:ahLst/>
              <a:cxnLst/>
              <a:rect l="l" t="t" r="r" b="b"/>
              <a:pathLst>
                <a:path w="518" h="548" extrusionOk="0">
                  <a:moveTo>
                    <a:pt x="244" y="1"/>
                  </a:moveTo>
                  <a:cubicBezTo>
                    <a:pt x="122" y="1"/>
                    <a:pt x="0" y="122"/>
                    <a:pt x="0" y="274"/>
                  </a:cubicBezTo>
                  <a:cubicBezTo>
                    <a:pt x="0" y="426"/>
                    <a:pt x="122" y="548"/>
                    <a:pt x="244" y="548"/>
                  </a:cubicBezTo>
                  <a:cubicBezTo>
                    <a:pt x="395" y="548"/>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1261524" y="1949006"/>
              <a:ext cx="55294" cy="55294"/>
            </a:xfrm>
            <a:custGeom>
              <a:avLst/>
              <a:gdLst/>
              <a:ahLst/>
              <a:cxnLst/>
              <a:rect l="l" t="t" r="r" b="b"/>
              <a:pathLst>
                <a:path w="518" h="518" extrusionOk="0">
                  <a:moveTo>
                    <a:pt x="244" y="1"/>
                  </a:moveTo>
                  <a:cubicBezTo>
                    <a:pt x="122" y="1"/>
                    <a:pt x="0" y="123"/>
                    <a:pt x="0" y="275"/>
                  </a:cubicBezTo>
                  <a:cubicBezTo>
                    <a:pt x="0" y="396"/>
                    <a:pt x="122" y="518"/>
                    <a:pt x="244" y="518"/>
                  </a:cubicBezTo>
                  <a:cubicBezTo>
                    <a:pt x="395" y="518"/>
                    <a:pt x="517" y="396"/>
                    <a:pt x="517" y="275"/>
                  </a:cubicBezTo>
                  <a:cubicBezTo>
                    <a:pt x="517" y="123"/>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1261524" y="200200"/>
              <a:ext cx="55294" cy="58496"/>
            </a:xfrm>
            <a:custGeom>
              <a:avLst/>
              <a:gdLst/>
              <a:ahLst/>
              <a:cxnLst/>
              <a:rect l="l" t="t" r="r" b="b"/>
              <a:pathLst>
                <a:path w="518" h="548" extrusionOk="0">
                  <a:moveTo>
                    <a:pt x="244" y="1"/>
                  </a:moveTo>
                  <a:cubicBezTo>
                    <a:pt x="122" y="1"/>
                    <a:pt x="0" y="122"/>
                    <a:pt x="0" y="274"/>
                  </a:cubicBezTo>
                  <a:cubicBezTo>
                    <a:pt x="0" y="426"/>
                    <a:pt x="122" y="548"/>
                    <a:pt x="244" y="548"/>
                  </a:cubicBezTo>
                  <a:cubicBezTo>
                    <a:pt x="395" y="548"/>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1261524" y="359250"/>
              <a:ext cx="55294" cy="55187"/>
            </a:xfrm>
            <a:custGeom>
              <a:avLst/>
              <a:gdLst/>
              <a:ahLst/>
              <a:cxnLst/>
              <a:rect l="l" t="t" r="r" b="b"/>
              <a:pathLst>
                <a:path w="518" h="517" extrusionOk="0">
                  <a:moveTo>
                    <a:pt x="244" y="0"/>
                  </a:moveTo>
                  <a:cubicBezTo>
                    <a:pt x="122" y="0"/>
                    <a:pt x="0" y="122"/>
                    <a:pt x="0" y="274"/>
                  </a:cubicBezTo>
                  <a:cubicBezTo>
                    <a:pt x="0" y="395"/>
                    <a:pt x="122" y="517"/>
                    <a:pt x="244" y="517"/>
                  </a:cubicBezTo>
                  <a:cubicBezTo>
                    <a:pt x="395" y="517"/>
                    <a:pt x="517" y="395"/>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1261524" y="514991"/>
              <a:ext cx="55294" cy="58496"/>
            </a:xfrm>
            <a:custGeom>
              <a:avLst/>
              <a:gdLst/>
              <a:ahLst/>
              <a:cxnLst/>
              <a:rect l="l" t="t" r="r" b="b"/>
              <a:pathLst>
                <a:path w="518" h="548" extrusionOk="0">
                  <a:moveTo>
                    <a:pt x="244" y="0"/>
                  </a:moveTo>
                  <a:cubicBezTo>
                    <a:pt x="122" y="0"/>
                    <a:pt x="0" y="122"/>
                    <a:pt x="0" y="274"/>
                  </a:cubicBezTo>
                  <a:cubicBezTo>
                    <a:pt x="0" y="426"/>
                    <a:pt x="122" y="547"/>
                    <a:pt x="244" y="547"/>
                  </a:cubicBezTo>
                  <a:cubicBezTo>
                    <a:pt x="395" y="547"/>
                    <a:pt x="517" y="426"/>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1261524" y="673935"/>
              <a:ext cx="55294" cy="58496"/>
            </a:xfrm>
            <a:custGeom>
              <a:avLst/>
              <a:gdLst/>
              <a:ahLst/>
              <a:cxnLst/>
              <a:rect l="l" t="t" r="r" b="b"/>
              <a:pathLst>
                <a:path w="518" h="548" extrusionOk="0">
                  <a:moveTo>
                    <a:pt x="244" y="0"/>
                  </a:moveTo>
                  <a:cubicBezTo>
                    <a:pt x="122" y="0"/>
                    <a:pt x="0" y="122"/>
                    <a:pt x="0" y="274"/>
                  </a:cubicBezTo>
                  <a:cubicBezTo>
                    <a:pt x="0" y="426"/>
                    <a:pt x="122" y="548"/>
                    <a:pt x="244" y="548"/>
                  </a:cubicBezTo>
                  <a:cubicBezTo>
                    <a:pt x="395" y="548"/>
                    <a:pt x="517" y="426"/>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3"/>
            <p:cNvSpPr/>
            <p:nvPr/>
          </p:nvSpPr>
          <p:spPr>
            <a:xfrm>
              <a:off x="1261524" y="832879"/>
              <a:ext cx="55294" cy="55294"/>
            </a:xfrm>
            <a:custGeom>
              <a:avLst/>
              <a:gdLst/>
              <a:ahLst/>
              <a:cxnLst/>
              <a:rect l="l" t="t" r="r" b="b"/>
              <a:pathLst>
                <a:path w="518" h="518" extrusionOk="0">
                  <a:moveTo>
                    <a:pt x="244" y="1"/>
                  </a:moveTo>
                  <a:cubicBezTo>
                    <a:pt x="122" y="1"/>
                    <a:pt x="0" y="122"/>
                    <a:pt x="0" y="274"/>
                  </a:cubicBezTo>
                  <a:cubicBezTo>
                    <a:pt x="0" y="426"/>
                    <a:pt x="122" y="518"/>
                    <a:pt x="244" y="518"/>
                  </a:cubicBezTo>
                  <a:cubicBezTo>
                    <a:pt x="395" y="518"/>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3"/>
            <p:cNvSpPr/>
            <p:nvPr/>
          </p:nvSpPr>
          <p:spPr>
            <a:xfrm>
              <a:off x="1261524" y="995131"/>
              <a:ext cx="55294" cy="55294"/>
            </a:xfrm>
            <a:custGeom>
              <a:avLst/>
              <a:gdLst/>
              <a:ahLst/>
              <a:cxnLst/>
              <a:rect l="l" t="t" r="r" b="b"/>
              <a:pathLst>
                <a:path w="518" h="518" extrusionOk="0">
                  <a:moveTo>
                    <a:pt x="244" y="1"/>
                  </a:moveTo>
                  <a:cubicBezTo>
                    <a:pt x="122" y="1"/>
                    <a:pt x="0" y="122"/>
                    <a:pt x="0" y="274"/>
                  </a:cubicBezTo>
                  <a:cubicBezTo>
                    <a:pt x="0" y="426"/>
                    <a:pt x="122" y="517"/>
                    <a:pt x="244" y="517"/>
                  </a:cubicBezTo>
                  <a:cubicBezTo>
                    <a:pt x="395" y="517"/>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1261524" y="1154182"/>
              <a:ext cx="55294" cy="55187"/>
            </a:xfrm>
            <a:custGeom>
              <a:avLst/>
              <a:gdLst/>
              <a:ahLst/>
              <a:cxnLst/>
              <a:rect l="l" t="t" r="r" b="b"/>
              <a:pathLst>
                <a:path w="518" h="517" extrusionOk="0">
                  <a:moveTo>
                    <a:pt x="244" y="0"/>
                  </a:moveTo>
                  <a:cubicBezTo>
                    <a:pt x="122" y="0"/>
                    <a:pt x="0" y="122"/>
                    <a:pt x="0" y="274"/>
                  </a:cubicBezTo>
                  <a:cubicBezTo>
                    <a:pt x="0" y="395"/>
                    <a:pt x="122" y="517"/>
                    <a:pt x="244" y="517"/>
                  </a:cubicBezTo>
                  <a:cubicBezTo>
                    <a:pt x="395" y="517"/>
                    <a:pt x="517" y="395"/>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1261524" y="1313125"/>
              <a:ext cx="55294" cy="55294"/>
            </a:xfrm>
            <a:custGeom>
              <a:avLst/>
              <a:gdLst/>
              <a:ahLst/>
              <a:cxnLst/>
              <a:rect l="l" t="t" r="r" b="b"/>
              <a:pathLst>
                <a:path w="518" h="518" extrusionOk="0">
                  <a:moveTo>
                    <a:pt x="244" y="0"/>
                  </a:moveTo>
                  <a:cubicBezTo>
                    <a:pt x="122" y="0"/>
                    <a:pt x="0" y="92"/>
                    <a:pt x="0" y="244"/>
                  </a:cubicBezTo>
                  <a:cubicBezTo>
                    <a:pt x="0" y="396"/>
                    <a:pt x="122" y="517"/>
                    <a:pt x="244" y="517"/>
                  </a:cubicBezTo>
                  <a:cubicBezTo>
                    <a:pt x="395" y="517"/>
                    <a:pt x="517" y="396"/>
                    <a:pt x="517" y="244"/>
                  </a:cubicBezTo>
                  <a:cubicBezTo>
                    <a:pt x="517" y="9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1261524" y="1468866"/>
              <a:ext cx="55294" cy="58496"/>
            </a:xfrm>
            <a:custGeom>
              <a:avLst/>
              <a:gdLst/>
              <a:ahLst/>
              <a:cxnLst/>
              <a:rect l="l" t="t" r="r" b="b"/>
              <a:pathLst>
                <a:path w="518" h="548" extrusionOk="0">
                  <a:moveTo>
                    <a:pt x="244" y="0"/>
                  </a:moveTo>
                  <a:cubicBezTo>
                    <a:pt x="122" y="0"/>
                    <a:pt x="0" y="122"/>
                    <a:pt x="0" y="274"/>
                  </a:cubicBezTo>
                  <a:cubicBezTo>
                    <a:pt x="0" y="426"/>
                    <a:pt x="122" y="548"/>
                    <a:pt x="244" y="548"/>
                  </a:cubicBezTo>
                  <a:cubicBezTo>
                    <a:pt x="395" y="548"/>
                    <a:pt x="517" y="426"/>
                    <a:pt x="517" y="274"/>
                  </a:cubicBezTo>
                  <a:cubicBezTo>
                    <a:pt x="517" y="122"/>
                    <a:pt x="39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p:nvPr/>
          </p:nvSpPr>
          <p:spPr>
            <a:xfrm>
              <a:off x="1261524" y="1627810"/>
              <a:ext cx="55294" cy="58496"/>
            </a:xfrm>
            <a:custGeom>
              <a:avLst/>
              <a:gdLst/>
              <a:ahLst/>
              <a:cxnLst/>
              <a:rect l="l" t="t" r="r" b="b"/>
              <a:pathLst>
                <a:path w="518" h="548" extrusionOk="0">
                  <a:moveTo>
                    <a:pt x="244" y="1"/>
                  </a:moveTo>
                  <a:cubicBezTo>
                    <a:pt x="122" y="1"/>
                    <a:pt x="0" y="122"/>
                    <a:pt x="0" y="274"/>
                  </a:cubicBezTo>
                  <a:cubicBezTo>
                    <a:pt x="0" y="426"/>
                    <a:pt x="122" y="548"/>
                    <a:pt x="244" y="548"/>
                  </a:cubicBezTo>
                  <a:cubicBezTo>
                    <a:pt x="395" y="548"/>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3"/>
            <p:cNvSpPr/>
            <p:nvPr/>
          </p:nvSpPr>
          <p:spPr>
            <a:xfrm>
              <a:off x="1261524" y="1790062"/>
              <a:ext cx="55294" cy="58496"/>
            </a:xfrm>
            <a:custGeom>
              <a:avLst/>
              <a:gdLst/>
              <a:ahLst/>
              <a:cxnLst/>
              <a:rect l="l" t="t" r="r" b="b"/>
              <a:pathLst>
                <a:path w="518" h="548" extrusionOk="0">
                  <a:moveTo>
                    <a:pt x="244" y="1"/>
                  </a:moveTo>
                  <a:cubicBezTo>
                    <a:pt x="122" y="1"/>
                    <a:pt x="0" y="122"/>
                    <a:pt x="0" y="274"/>
                  </a:cubicBezTo>
                  <a:cubicBezTo>
                    <a:pt x="0" y="426"/>
                    <a:pt x="122" y="548"/>
                    <a:pt x="244" y="548"/>
                  </a:cubicBezTo>
                  <a:cubicBezTo>
                    <a:pt x="395" y="548"/>
                    <a:pt x="517" y="426"/>
                    <a:pt x="517" y="274"/>
                  </a:cubicBezTo>
                  <a:cubicBezTo>
                    <a:pt x="517" y="122"/>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1261524" y="1949006"/>
              <a:ext cx="55294" cy="55294"/>
            </a:xfrm>
            <a:custGeom>
              <a:avLst/>
              <a:gdLst/>
              <a:ahLst/>
              <a:cxnLst/>
              <a:rect l="l" t="t" r="r" b="b"/>
              <a:pathLst>
                <a:path w="518" h="518" extrusionOk="0">
                  <a:moveTo>
                    <a:pt x="244" y="1"/>
                  </a:moveTo>
                  <a:cubicBezTo>
                    <a:pt x="122" y="1"/>
                    <a:pt x="0" y="123"/>
                    <a:pt x="0" y="275"/>
                  </a:cubicBezTo>
                  <a:cubicBezTo>
                    <a:pt x="0" y="396"/>
                    <a:pt x="122" y="518"/>
                    <a:pt x="244" y="518"/>
                  </a:cubicBezTo>
                  <a:cubicBezTo>
                    <a:pt x="395" y="518"/>
                    <a:pt x="517" y="396"/>
                    <a:pt x="517" y="275"/>
                  </a:cubicBezTo>
                  <a:cubicBezTo>
                    <a:pt x="517" y="123"/>
                    <a:pt x="39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p:nvPr/>
          </p:nvSpPr>
          <p:spPr>
            <a:xfrm>
              <a:off x="1096069" y="200200"/>
              <a:ext cx="55187" cy="58496"/>
            </a:xfrm>
            <a:custGeom>
              <a:avLst/>
              <a:gdLst/>
              <a:ahLst/>
              <a:cxnLst/>
              <a:rect l="l" t="t" r="r" b="b"/>
              <a:pathLst>
                <a:path w="517" h="548" extrusionOk="0">
                  <a:moveTo>
                    <a:pt x="243" y="1"/>
                  </a:moveTo>
                  <a:cubicBezTo>
                    <a:pt x="91" y="1"/>
                    <a:pt x="0" y="122"/>
                    <a:pt x="0" y="274"/>
                  </a:cubicBezTo>
                  <a:cubicBezTo>
                    <a:pt x="0" y="426"/>
                    <a:pt x="91" y="548"/>
                    <a:pt x="243" y="548"/>
                  </a:cubicBezTo>
                  <a:cubicBezTo>
                    <a:pt x="395" y="548"/>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1096069" y="359250"/>
              <a:ext cx="55187" cy="55187"/>
            </a:xfrm>
            <a:custGeom>
              <a:avLst/>
              <a:gdLst/>
              <a:ahLst/>
              <a:cxnLst/>
              <a:rect l="l" t="t" r="r" b="b"/>
              <a:pathLst>
                <a:path w="517" h="517" extrusionOk="0">
                  <a:moveTo>
                    <a:pt x="243" y="0"/>
                  </a:moveTo>
                  <a:cubicBezTo>
                    <a:pt x="91" y="0"/>
                    <a:pt x="0" y="122"/>
                    <a:pt x="0" y="274"/>
                  </a:cubicBezTo>
                  <a:cubicBezTo>
                    <a:pt x="0" y="395"/>
                    <a:pt x="91" y="517"/>
                    <a:pt x="243" y="517"/>
                  </a:cubicBezTo>
                  <a:cubicBezTo>
                    <a:pt x="395" y="517"/>
                    <a:pt x="517" y="395"/>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1096069" y="514991"/>
              <a:ext cx="55187" cy="58496"/>
            </a:xfrm>
            <a:custGeom>
              <a:avLst/>
              <a:gdLst/>
              <a:ahLst/>
              <a:cxnLst/>
              <a:rect l="l" t="t" r="r" b="b"/>
              <a:pathLst>
                <a:path w="517" h="548" extrusionOk="0">
                  <a:moveTo>
                    <a:pt x="243" y="0"/>
                  </a:moveTo>
                  <a:cubicBezTo>
                    <a:pt x="91" y="0"/>
                    <a:pt x="0" y="122"/>
                    <a:pt x="0" y="274"/>
                  </a:cubicBezTo>
                  <a:cubicBezTo>
                    <a:pt x="0" y="426"/>
                    <a:pt x="91" y="547"/>
                    <a:pt x="243" y="547"/>
                  </a:cubicBezTo>
                  <a:cubicBezTo>
                    <a:pt x="395" y="547"/>
                    <a:pt x="517" y="426"/>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p:nvPr/>
          </p:nvSpPr>
          <p:spPr>
            <a:xfrm>
              <a:off x="1096069" y="673935"/>
              <a:ext cx="55187" cy="58496"/>
            </a:xfrm>
            <a:custGeom>
              <a:avLst/>
              <a:gdLst/>
              <a:ahLst/>
              <a:cxnLst/>
              <a:rect l="l" t="t" r="r" b="b"/>
              <a:pathLst>
                <a:path w="517" h="548" extrusionOk="0">
                  <a:moveTo>
                    <a:pt x="243" y="0"/>
                  </a:moveTo>
                  <a:cubicBezTo>
                    <a:pt x="91" y="0"/>
                    <a:pt x="0" y="122"/>
                    <a:pt x="0" y="274"/>
                  </a:cubicBezTo>
                  <a:cubicBezTo>
                    <a:pt x="0" y="426"/>
                    <a:pt x="91" y="548"/>
                    <a:pt x="243" y="548"/>
                  </a:cubicBezTo>
                  <a:cubicBezTo>
                    <a:pt x="395" y="548"/>
                    <a:pt x="517" y="426"/>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1096069" y="832879"/>
              <a:ext cx="55187" cy="55294"/>
            </a:xfrm>
            <a:custGeom>
              <a:avLst/>
              <a:gdLst/>
              <a:ahLst/>
              <a:cxnLst/>
              <a:rect l="l" t="t" r="r" b="b"/>
              <a:pathLst>
                <a:path w="517" h="518" extrusionOk="0">
                  <a:moveTo>
                    <a:pt x="243" y="1"/>
                  </a:moveTo>
                  <a:cubicBezTo>
                    <a:pt x="91" y="1"/>
                    <a:pt x="0" y="122"/>
                    <a:pt x="0" y="274"/>
                  </a:cubicBezTo>
                  <a:cubicBezTo>
                    <a:pt x="0" y="426"/>
                    <a:pt x="91" y="518"/>
                    <a:pt x="243" y="518"/>
                  </a:cubicBezTo>
                  <a:cubicBezTo>
                    <a:pt x="395" y="518"/>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1096069" y="995131"/>
              <a:ext cx="55187" cy="55294"/>
            </a:xfrm>
            <a:custGeom>
              <a:avLst/>
              <a:gdLst/>
              <a:ahLst/>
              <a:cxnLst/>
              <a:rect l="l" t="t" r="r" b="b"/>
              <a:pathLst>
                <a:path w="517" h="518" extrusionOk="0">
                  <a:moveTo>
                    <a:pt x="243" y="1"/>
                  </a:moveTo>
                  <a:cubicBezTo>
                    <a:pt x="91" y="1"/>
                    <a:pt x="0" y="122"/>
                    <a:pt x="0" y="274"/>
                  </a:cubicBezTo>
                  <a:cubicBezTo>
                    <a:pt x="0" y="426"/>
                    <a:pt x="91" y="517"/>
                    <a:pt x="243" y="517"/>
                  </a:cubicBezTo>
                  <a:cubicBezTo>
                    <a:pt x="395" y="517"/>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1096069" y="1154182"/>
              <a:ext cx="55187" cy="55187"/>
            </a:xfrm>
            <a:custGeom>
              <a:avLst/>
              <a:gdLst/>
              <a:ahLst/>
              <a:cxnLst/>
              <a:rect l="l" t="t" r="r" b="b"/>
              <a:pathLst>
                <a:path w="517" h="517" extrusionOk="0">
                  <a:moveTo>
                    <a:pt x="243" y="0"/>
                  </a:moveTo>
                  <a:cubicBezTo>
                    <a:pt x="91" y="0"/>
                    <a:pt x="0" y="122"/>
                    <a:pt x="0" y="274"/>
                  </a:cubicBezTo>
                  <a:cubicBezTo>
                    <a:pt x="0" y="395"/>
                    <a:pt x="91" y="517"/>
                    <a:pt x="243" y="517"/>
                  </a:cubicBezTo>
                  <a:cubicBezTo>
                    <a:pt x="395" y="517"/>
                    <a:pt x="517" y="395"/>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1096069" y="1313125"/>
              <a:ext cx="55187" cy="55294"/>
            </a:xfrm>
            <a:custGeom>
              <a:avLst/>
              <a:gdLst/>
              <a:ahLst/>
              <a:cxnLst/>
              <a:rect l="l" t="t" r="r" b="b"/>
              <a:pathLst>
                <a:path w="517" h="518" extrusionOk="0">
                  <a:moveTo>
                    <a:pt x="243" y="0"/>
                  </a:moveTo>
                  <a:cubicBezTo>
                    <a:pt x="91" y="0"/>
                    <a:pt x="0" y="92"/>
                    <a:pt x="0" y="244"/>
                  </a:cubicBezTo>
                  <a:cubicBezTo>
                    <a:pt x="0" y="396"/>
                    <a:pt x="91" y="517"/>
                    <a:pt x="243" y="517"/>
                  </a:cubicBezTo>
                  <a:cubicBezTo>
                    <a:pt x="395" y="517"/>
                    <a:pt x="517" y="396"/>
                    <a:pt x="517" y="244"/>
                  </a:cubicBezTo>
                  <a:cubicBezTo>
                    <a:pt x="517" y="9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1096069" y="1468866"/>
              <a:ext cx="55187" cy="58496"/>
            </a:xfrm>
            <a:custGeom>
              <a:avLst/>
              <a:gdLst/>
              <a:ahLst/>
              <a:cxnLst/>
              <a:rect l="l" t="t" r="r" b="b"/>
              <a:pathLst>
                <a:path w="517" h="548" extrusionOk="0">
                  <a:moveTo>
                    <a:pt x="243" y="0"/>
                  </a:moveTo>
                  <a:cubicBezTo>
                    <a:pt x="91" y="0"/>
                    <a:pt x="0" y="122"/>
                    <a:pt x="0" y="274"/>
                  </a:cubicBezTo>
                  <a:cubicBezTo>
                    <a:pt x="0" y="426"/>
                    <a:pt x="91" y="548"/>
                    <a:pt x="243" y="548"/>
                  </a:cubicBezTo>
                  <a:cubicBezTo>
                    <a:pt x="395" y="548"/>
                    <a:pt x="517" y="426"/>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1096069" y="1627810"/>
              <a:ext cx="55187" cy="58496"/>
            </a:xfrm>
            <a:custGeom>
              <a:avLst/>
              <a:gdLst/>
              <a:ahLst/>
              <a:cxnLst/>
              <a:rect l="l" t="t" r="r" b="b"/>
              <a:pathLst>
                <a:path w="517" h="548" extrusionOk="0">
                  <a:moveTo>
                    <a:pt x="243" y="1"/>
                  </a:moveTo>
                  <a:cubicBezTo>
                    <a:pt x="91" y="1"/>
                    <a:pt x="0" y="122"/>
                    <a:pt x="0" y="274"/>
                  </a:cubicBezTo>
                  <a:cubicBezTo>
                    <a:pt x="0" y="426"/>
                    <a:pt x="91" y="548"/>
                    <a:pt x="243" y="548"/>
                  </a:cubicBezTo>
                  <a:cubicBezTo>
                    <a:pt x="395" y="548"/>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1096069" y="1790062"/>
              <a:ext cx="55187" cy="58496"/>
            </a:xfrm>
            <a:custGeom>
              <a:avLst/>
              <a:gdLst/>
              <a:ahLst/>
              <a:cxnLst/>
              <a:rect l="l" t="t" r="r" b="b"/>
              <a:pathLst>
                <a:path w="517" h="548" extrusionOk="0">
                  <a:moveTo>
                    <a:pt x="243" y="1"/>
                  </a:moveTo>
                  <a:cubicBezTo>
                    <a:pt x="91" y="1"/>
                    <a:pt x="0" y="122"/>
                    <a:pt x="0" y="274"/>
                  </a:cubicBezTo>
                  <a:cubicBezTo>
                    <a:pt x="0" y="426"/>
                    <a:pt x="91" y="548"/>
                    <a:pt x="243" y="548"/>
                  </a:cubicBezTo>
                  <a:cubicBezTo>
                    <a:pt x="395" y="548"/>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1096069" y="1949006"/>
              <a:ext cx="55187" cy="55294"/>
            </a:xfrm>
            <a:custGeom>
              <a:avLst/>
              <a:gdLst/>
              <a:ahLst/>
              <a:cxnLst/>
              <a:rect l="l" t="t" r="r" b="b"/>
              <a:pathLst>
                <a:path w="517" h="518" extrusionOk="0">
                  <a:moveTo>
                    <a:pt x="243" y="1"/>
                  </a:moveTo>
                  <a:cubicBezTo>
                    <a:pt x="91" y="1"/>
                    <a:pt x="0" y="123"/>
                    <a:pt x="0" y="275"/>
                  </a:cubicBezTo>
                  <a:cubicBezTo>
                    <a:pt x="0" y="396"/>
                    <a:pt x="91" y="518"/>
                    <a:pt x="243" y="518"/>
                  </a:cubicBezTo>
                  <a:cubicBezTo>
                    <a:pt x="395" y="518"/>
                    <a:pt x="517" y="396"/>
                    <a:pt x="517" y="275"/>
                  </a:cubicBezTo>
                  <a:cubicBezTo>
                    <a:pt x="517" y="123"/>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927304" y="20020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927304" y="359250"/>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927304" y="514991"/>
              <a:ext cx="58496" cy="58496"/>
            </a:xfrm>
            <a:custGeom>
              <a:avLst/>
              <a:gdLst/>
              <a:ahLst/>
              <a:cxnLst/>
              <a:rect l="l" t="t" r="r" b="b"/>
              <a:pathLst>
                <a:path w="548" h="548" extrusionOk="0">
                  <a:moveTo>
                    <a:pt x="274" y="0"/>
                  </a:moveTo>
                  <a:cubicBezTo>
                    <a:pt x="122" y="0"/>
                    <a:pt x="1" y="122"/>
                    <a:pt x="1" y="274"/>
                  </a:cubicBezTo>
                  <a:cubicBezTo>
                    <a:pt x="1" y="426"/>
                    <a:pt x="122" y="547"/>
                    <a:pt x="274" y="547"/>
                  </a:cubicBezTo>
                  <a:cubicBezTo>
                    <a:pt x="426" y="547"/>
                    <a:pt x="548" y="426"/>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927304" y="673935"/>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927304" y="832879"/>
              <a:ext cx="58496" cy="55294"/>
            </a:xfrm>
            <a:custGeom>
              <a:avLst/>
              <a:gdLst/>
              <a:ahLst/>
              <a:cxnLst/>
              <a:rect l="l" t="t" r="r" b="b"/>
              <a:pathLst>
                <a:path w="548" h="518" extrusionOk="0">
                  <a:moveTo>
                    <a:pt x="274" y="1"/>
                  </a:moveTo>
                  <a:cubicBezTo>
                    <a:pt x="122" y="1"/>
                    <a:pt x="1" y="122"/>
                    <a:pt x="1" y="274"/>
                  </a:cubicBezTo>
                  <a:cubicBezTo>
                    <a:pt x="1" y="426"/>
                    <a:pt x="122" y="518"/>
                    <a:pt x="274" y="518"/>
                  </a:cubicBezTo>
                  <a:cubicBezTo>
                    <a:pt x="426" y="518"/>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927304" y="995131"/>
              <a:ext cx="58496" cy="55294"/>
            </a:xfrm>
            <a:custGeom>
              <a:avLst/>
              <a:gdLst/>
              <a:ahLst/>
              <a:cxnLst/>
              <a:rect l="l" t="t" r="r" b="b"/>
              <a:pathLst>
                <a:path w="548" h="518" extrusionOk="0">
                  <a:moveTo>
                    <a:pt x="274" y="1"/>
                  </a:moveTo>
                  <a:cubicBezTo>
                    <a:pt x="122" y="1"/>
                    <a:pt x="1" y="122"/>
                    <a:pt x="1" y="274"/>
                  </a:cubicBezTo>
                  <a:cubicBezTo>
                    <a:pt x="1" y="426"/>
                    <a:pt x="122" y="517"/>
                    <a:pt x="274" y="517"/>
                  </a:cubicBezTo>
                  <a:cubicBezTo>
                    <a:pt x="426" y="517"/>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3"/>
            <p:cNvSpPr/>
            <p:nvPr/>
          </p:nvSpPr>
          <p:spPr>
            <a:xfrm>
              <a:off x="927304" y="1154182"/>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927304" y="1313125"/>
              <a:ext cx="58496" cy="55294"/>
            </a:xfrm>
            <a:custGeom>
              <a:avLst/>
              <a:gdLst/>
              <a:ahLst/>
              <a:cxnLst/>
              <a:rect l="l" t="t" r="r" b="b"/>
              <a:pathLst>
                <a:path w="548" h="518" extrusionOk="0">
                  <a:moveTo>
                    <a:pt x="274" y="0"/>
                  </a:moveTo>
                  <a:cubicBezTo>
                    <a:pt x="122" y="0"/>
                    <a:pt x="1" y="92"/>
                    <a:pt x="1" y="244"/>
                  </a:cubicBezTo>
                  <a:cubicBezTo>
                    <a:pt x="1" y="396"/>
                    <a:pt x="122" y="517"/>
                    <a:pt x="274" y="517"/>
                  </a:cubicBezTo>
                  <a:cubicBezTo>
                    <a:pt x="426" y="517"/>
                    <a:pt x="548" y="396"/>
                    <a:pt x="548" y="244"/>
                  </a:cubicBezTo>
                  <a:cubicBezTo>
                    <a:pt x="548" y="9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3"/>
            <p:cNvSpPr/>
            <p:nvPr/>
          </p:nvSpPr>
          <p:spPr>
            <a:xfrm>
              <a:off x="927304" y="1468866"/>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3"/>
            <p:cNvSpPr/>
            <p:nvPr/>
          </p:nvSpPr>
          <p:spPr>
            <a:xfrm>
              <a:off x="927304" y="162781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927304" y="1790062"/>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927304" y="1949006"/>
              <a:ext cx="58496" cy="55294"/>
            </a:xfrm>
            <a:custGeom>
              <a:avLst/>
              <a:gdLst/>
              <a:ahLst/>
              <a:cxnLst/>
              <a:rect l="l" t="t" r="r" b="b"/>
              <a:pathLst>
                <a:path w="548" h="518" extrusionOk="0">
                  <a:moveTo>
                    <a:pt x="274" y="1"/>
                  </a:moveTo>
                  <a:cubicBezTo>
                    <a:pt x="122" y="1"/>
                    <a:pt x="1" y="123"/>
                    <a:pt x="1" y="275"/>
                  </a:cubicBezTo>
                  <a:cubicBezTo>
                    <a:pt x="1" y="396"/>
                    <a:pt x="122" y="518"/>
                    <a:pt x="274" y="518"/>
                  </a:cubicBezTo>
                  <a:cubicBezTo>
                    <a:pt x="426" y="518"/>
                    <a:pt x="548" y="396"/>
                    <a:pt x="548" y="275"/>
                  </a:cubicBezTo>
                  <a:cubicBezTo>
                    <a:pt x="548" y="123"/>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761849" y="200200"/>
              <a:ext cx="55294" cy="58496"/>
            </a:xfrm>
            <a:custGeom>
              <a:avLst/>
              <a:gdLst/>
              <a:ahLst/>
              <a:cxnLst/>
              <a:rect l="l" t="t" r="r" b="b"/>
              <a:pathLst>
                <a:path w="518" h="548" extrusionOk="0">
                  <a:moveTo>
                    <a:pt x="274" y="1"/>
                  </a:moveTo>
                  <a:cubicBezTo>
                    <a:pt x="122" y="1"/>
                    <a:pt x="0" y="122"/>
                    <a:pt x="0" y="274"/>
                  </a:cubicBezTo>
                  <a:cubicBezTo>
                    <a:pt x="0" y="426"/>
                    <a:pt x="122" y="548"/>
                    <a:pt x="274" y="548"/>
                  </a:cubicBezTo>
                  <a:cubicBezTo>
                    <a:pt x="426" y="548"/>
                    <a:pt x="517" y="426"/>
                    <a:pt x="517" y="274"/>
                  </a:cubicBezTo>
                  <a:cubicBezTo>
                    <a:pt x="517"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761849" y="359250"/>
              <a:ext cx="55294" cy="55187"/>
            </a:xfrm>
            <a:custGeom>
              <a:avLst/>
              <a:gdLst/>
              <a:ahLst/>
              <a:cxnLst/>
              <a:rect l="l" t="t" r="r" b="b"/>
              <a:pathLst>
                <a:path w="518" h="517" extrusionOk="0">
                  <a:moveTo>
                    <a:pt x="274" y="0"/>
                  </a:moveTo>
                  <a:cubicBezTo>
                    <a:pt x="122" y="0"/>
                    <a:pt x="0" y="122"/>
                    <a:pt x="0" y="274"/>
                  </a:cubicBezTo>
                  <a:cubicBezTo>
                    <a:pt x="0" y="395"/>
                    <a:pt x="122" y="517"/>
                    <a:pt x="274" y="517"/>
                  </a:cubicBezTo>
                  <a:cubicBezTo>
                    <a:pt x="426" y="517"/>
                    <a:pt x="517" y="395"/>
                    <a:pt x="517" y="274"/>
                  </a:cubicBezTo>
                  <a:cubicBezTo>
                    <a:pt x="517"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761849" y="514991"/>
              <a:ext cx="55294" cy="58496"/>
            </a:xfrm>
            <a:custGeom>
              <a:avLst/>
              <a:gdLst/>
              <a:ahLst/>
              <a:cxnLst/>
              <a:rect l="l" t="t" r="r" b="b"/>
              <a:pathLst>
                <a:path w="518" h="548" extrusionOk="0">
                  <a:moveTo>
                    <a:pt x="274" y="0"/>
                  </a:moveTo>
                  <a:cubicBezTo>
                    <a:pt x="122" y="0"/>
                    <a:pt x="0" y="122"/>
                    <a:pt x="0" y="274"/>
                  </a:cubicBezTo>
                  <a:cubicBezTo>
                    <a:pt x="0" y="426"/>
                    <a:pt x="122" y="547"/>
                    <a:pt x="274" y="547"/>
                  </a:cubicBezTo>
                  <a:cubicBezTo>
                    <a:pt x="426" y="547"/>
                    <a:pt x="517" y="426"/>
                    <a:pt x="517" y="274"/>
                  </a:cubicBezTo>
                  <a:cubicBezTo>
                    <a:pt x="517"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761849" y="673935"/>
              <a:ext cx="55294" cy="58496"/>
            </a:xfrm>
            <a:custGeom>
              <a:avLst/>
              <a:gdLst/>
              <a:ahLst/>
              <a:cxnLst/>
              <a:rect l="l" t="t" r="r" b="b"/>
              <a:pathLst>
                <a:path w="518" h="548" extrusionOk="0">
                  <a:moveTo>
                    <a:pt x="274" y="0"/>
                  </a:moveTo>
                  <a:cubicBezTo>
                    <a:pt x="122" y="0"/>
                    <a:pt x="0" y="122"/>
                    <a:pt x="0" y="274"/>
                  </a:cubicBezTo>
                  <a:cubicBezTo>
                    <a:pt x="0" y="426"/>
                    <a:pt x="122" y="548"/>
                    <a:pt x="274" y="548"/>
                  </a:cubicBezTo>
                  <a:cubicBezTo>
                    <a:pt x="426" y="548"/>
                    <a:pt x="517" y="426"/>
                    <a:pt x="517" y="274"/>
                  </a:cubicBezTo>
                  <a:cubicBezTo>
                    <a:pt x="517"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761849" y="832879"/>
              <a:ext cx="55294" cy="55294"/>
            </a:xfrm>
            <a:custGeom>
              <a:avLst/>
              <a:gdLst/>
              <a:ahLst/>
              <a:cxnLst/>
              <a:rect l="l" t="t" r="r" b="b"/>
              <a:pathLst>
                <a:path w="518" h="518" extrusionOk="0">
                  <a:moveTo>
                    <a:pt x="274" y="1"/>
                  </a:moveTo>
                  <a:cubicBezTo>
                    <a:pt x="122" y="1"/>
                    <a:pt x="0" y="122"/>
                    <a:pt x="0" y="274"/>
                  </a:cubicBezTo>
                  <a:cubicBezTo>
                    <a:pt x="0" y="426"/>
                    <a:pt x="122" y="518"/>
                    <a:pt x="274" y="518"/>
                  </a:cubicBezTo>
                  <a:cubicBezTo>
                    <a:pt x="426" y="518"/>
                    <a:pt x="517" y="426"/>
                    <a:pt x="517" y="274"/>
                  </a:cubicBezTo>
                  <a:cubicBezTo>
                    <a:pt x="517"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761849" y="995131"/>
              <a:ext cx="55294" cy="55294"/>
            </a:xfrm>
            <a:custGeom>
              <a:avLst/>
              <a:gdLst/>
              <a:ahLst/>
              <a:cxnLst/>
              <a:rect l="l" t="t" r="r" b="b"/>
              <a:pathLst>
                <a:path w="518" h="518" extrusionOk="0">
                  <a:moveTo>
                    <a:pt x="274" y="1"/>
                  </a:moveTo>
                  <a:cubicBezTo>
                    <a:pt x="122" y="1"/>
                    <a:pt x="0" y="122"/>
                    <a:pt x="0" y="274"/>
                  </a:cubicBezTo>
                  <a:cubicBezTo>
                    <a:pt x="0" y="426"/>
                    <a:pt x="122" y="517"/>
                    <a:pt x="274" y="517"/>
                  </a:cubicBezTo>
                  <a:cubicBezTo>
                    <a:pt x="426" y="517"/>
                    <a:pt x="517" y="426"/>
                    <a:pt x="517" y="274"/>
                  </a:cubicBezTo>
                  <a:cubicBezTo>
                    <a:pt x="517"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761849" y="1154182"/>
              <a:ext cx="55294" cy="55187"/>
            </a:xfrm>
            <a:custGeom>
              <a:avLst/>
              <a:gdLst/>
              <a:ahLst/>
              <a:cxnLst/>
              <a:rect l="l" t="t" r="r" b="b"/>
              <a:pathLst>
                <a:path w="518" h="517" extrusionOk="0">
                  <a:moveTo>
                    <a:pt x="274" y="0"/>
                  </a:moveTo>
                  <a:cubicBezTo>
                    <a:pt x="122" y="0"/>
                    <a:pt x="0" y="122"/>
                    <a:pt x="0" y="274"/>
                  </a:cubicBezTo>
                  <a:cubicBezTo>
                    <a:pt x="0" y="395"/>
                    <a:pt x="122" y="517"/>
                    <a:pt x="274" y="517"/>
                  </a:cubicBezTo>
                  <a:cubicBezTo>
                    <a:pt x="426" y="517"/>
                    <a:pt x="517" y="395"/>
                    <a:pt x="517" y="274"/>
                  </a:cubicBezTo>
                  <a:cubicBezTo>
                    <a:pt x="517"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761849" y="1313125"/>
              <a:ext cx="55294" cy="55294"/>
            </a:xfrm>
            <a:custGeom>
              <a:avLst/>
              <a:gdLst/>
              <a:ahLst/>
              <a:cxnLst/>
              <a:rect l="l" t="t" r="r" b="b"/>
              <a:pathLst>
                <a:path w="518" h="518" extrusionOk="0">
                  <a:moveTo>
                    <a:pt x="274" y="0"/>
                  </a:moveTo>
                  <a:cubicBezTo>
                    <a:pt x="122" y="0"/>
                    <a:pt x="0" y="92"/>
                    <a:pt x="0" y="244"/>
                  </a:cubicBezTo>
                  <a:cubicBezTo>
                    <a:pt x="0" y="396"/>
                    <a:pt x="122" y="517"/>
                    <a:pt x="274" y="517"/>
                  </a:cubicBezTo>
                  <a:cubicBezTo>
                    <a:pt x="426" y="517"/>
                    <a:pt x="517" y="396"/>
                    <a:pt x="517" y="244"/>
                  </a:cubicBezTo>
                  <a:cubicBezTo>
                    <a:pt x="517" y="9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3"/>
            <p:cNvSpPr/>
            <p:nvPr/>
          </p:nvSpPr>
          <p:spPr>
            <a:xfrm>
              <a:off x="761849" y="1468866"/>
              <a:ext cx="55294" cy="58496"/>
            </a:xfrm>
            <a:custGeom>
              <a:avLst/>
              <a:gdLst/>
              <a:ahLst/>
              <a:cxnLst/>
              <a:rect l="l" t="t" r="r" b="b"/>
              <a:pathLst>
                <a:path w="518" h="548" extrusionOk="0">
                  <a:moveTo>
                    <a:pt x="274" y="0"/>
                  </a:moveTo>
                  <a:cubicBezTo>
                    <a:pt x="122" y="0"/>
                    <a:pt x="0" y="122"/>
                    <a:pt x="0" y="274"/>
                  </a:cubicBezTo>
                  <a:cubicBezTo>
                    <a:pt x="0" y="426"/>
                    <a:pt x="122" y="548"/>
                    <a:pt x="274" y="548"/>
                  </a:cubicBezTo>
                  <a:cubicBezTo>
                    <a:pt x="426" y="548"/>
                    <a:pt x="517" y="426"/>
                    <a:pt x="517" y="274"/>
                  </a:cubicBezTo>
                  <a:cubicBezTo>
                    <a:pt x="517"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761849" y="1627810"/>
              <a:ext cx="55294" cy="58496"/>
            </a:xfrm>
            <a:custGeom>
              <a:avLst/>
              <a:gdLst/>
              <a:ahLst/>
              <a:cxnLst/>
              <a:rect l="l" t="t" r="r" b="b"/>
              <a:pathLst>
                <a:path w="518" h="548" extrusionOk="0">
                  <a:moveTo>
                    <a:pt x="274" y="1"/>
                  </a:moveTo>
                  <a:cubicBezTo>
                    <a:pt x="122" y="1"/>
                    <a:pt x="0" y="122"/>
                    <a:pt x="0" y="274"/>
                  </a:cubicBezTo>
                  <a:cubicBezTo>
                    <a:pt x="0" y="426"/>
                    <a:pt x="122" y="548"/>
                    <a:pt x="274" y="548"/>
                  </a:cubicBezTo>
                  <a:cubicBezTo>
                    <a:pt x="426" y="548"/>
                    <a:pt x="517" y="426"/>
                    <a:pt x="517" y="274"/>
                  </a:cubicBezTo>
                  <a:cubicBezTo>
                    <a:pt x="517"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761849" y="1790062"/>
              <a:ext cx="55294" cy="58496"/>
            </a:xfrm>
            <a:custGeom>
              <a:avLst/>
              <a:gdLst/>
              <a:ahLst/>
              <a:cxnLst/>
              <a:rect l="l" t="t" r="r" b="b"/>
              <a:pathLst>
                <a:path w="518" h="548" extrusionOk="0">
                  <a:moveTo>
                    <a:pt x="274" y="1"/>
                  </a:moveTo>
                  <a:cubicBezTo>
                    <a:pt x="122" y="1"/>
                    <a:pt x="0" y="122"/>
                    <a:pt x="0" y="274"/>
                  </a:cubicBezTo>
                  <a:cubicBezTo>
                    <a:pt x="0" y="426"/>
                    <a:pt x="122" y="548"/>
                    <a:pt x="274" y="548"/>
                  </a:cubicBezTo>
                  <a:cubicBezTo>
                    <a:pt x="426" y="548"/>
                    <a:pt x="517" y="426"/>
                    <a:pt x="517" y="274"/>
                  </a:cubicBezTo>
                  <a:cubicBezTo>
                    <a:pt x="517"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761849" y="1949006"/>
              <a:ext cx="55294" cy="55294"/>
            </a:xfrm>
            <a:custGeom>
              <a:avLst/>
              <a:gdLst/>
              <a:ahLst/>
              <a:cxnLst/>
              <a:rect l="l" t="t" r="r" b="b"/>
              <a:pathLst>
                <a:path w="518" h="518" extrusionOk="0">
                  <a:moveTo>
                    <a:pt x="274" y="1"/>
                  </a:moveTo>
                  <a:cubicBezTo>
                    <a:pt x="122" y="1"/>
                    <a:pt x="0" y="123"/>
                    <a:pt x="0" y="275"/>
                  </a:cubicBezTo>
                  <a:cubicBezTo>
                    <a:pt x="0" y="396"/>
                    <a:pt x="122" y="518"/>
                    <a:pt x="274" y="518"/>
                  </a:cubicBezTo>
                  <a:cubicBezTo>
                    <a:pt x="426" y="518"/>
                    <a:pt x="517" y="396"/>
                    <a:pt x="517" y="275"/>
                  </a:cubicBezTo>
                  <a:cubicBezTo>
                    <a:pt x="517" y="123"/>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596394" y="200200"/>
              <a:ext cx="55187" cy="58496"/>
            </a:xfrm>
            <a:custGeom>
              <a:avLst/>
              <a:gdLst/>
              <a:ahLst/>
              <a:cxnLst/>
              <a:rect l="l" t="t" r="r" b="b"/>
              <a:pathLst>
                <a:path w="517" h="548" extrusionOk="0">
                  <a:moveTo>
                    <a:pt x="243" y="1"/>
                  </a:moveTo>
                  <a:cubicBezTo>
                    <a:pt x="122" y="1"/>
                    <a:pt x="0" y="122"/>
                    <a:pt x="0" y="274"/>
                  </a:cubicBezTo>
                  <a:cubicBezTo>
                    <a:pt x="0" y="426"/>
                    <a:pt x="122" y="548"/>
                    <a:pt x="243" y="548"/>
                  </a:cubicBezTo>
                  <a:cubicBezTo>
                    <a:pt x="395" y="548"/>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596394" y="359250"/>
              <a:ext cx="55187" cy="55187"/>
            </a:xfrm>
            <a:custGeom>
              <a:avLst/>
              <a:gdLst/>
              <a:ahLst/>
              <a:cxnLst/>
              <a:rect l="l" t="t" r="r" b="b"/>
              <a:pathLst>
                <a:path w="517" h="517" extrusionOk="0">
                  <a:moveTo>
                    <a:pt x="243" y="0"/>
                  </a:moveTo>
                  <a:cubicBezTo>
                    <a:pt x="122" y="0"/>
                    <a:pt x="0" y="122"/>
                    <a:pt x="0" y="274"/>
                  </a:cubicBezTo>
                  <a:cubicBezTo>
                    <a:pt x="0" y="395"/>
                    <a:pt x="122" y="517"/>
                    <a:pt x="243" y="517"/>
                  </a:cubicBezTo>
                  <a:cubicBezTo>
                    <a:pt x="395" y="517"/>
                    <a:pt x="517" y="395"/>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596394" y="514991"/>
              <a:ext cx="55187" cy="58496"/>
            </a:xfrm>
            <a:custGeom>
              <a:avLst/>
              <a:gdLst/>
              <a:ahLst/>
              <a:cxnLst/>
              <a:rect l="l" t="t" r="r" b="b"/>
              <a:pathLst>
                <a:path w="517" h="548" extrusionOk="0">
                  <a:moveTo>
                    <a:pt x="243" y="0"/>
                  </a:moveTo>
                  <a:cubicBezTo>
                    <a:pt x="122" y="0"/>
                    <a:pt x="0" y="122"/>
                    <a:pt x="0" y="274"/>
                  </a:cubicBezTo>
                  <a:cubicBezTo>
                    <a:pt x="0" y="426"/>
                    <a:pt x="122" y="547"/>
                    <a:pt x="243" y="547"/>
                  </a:cubicBezTo>
                  <a:cubicBezTo>
                    <a:pt x="395" y="547"/>
                    <a:pt x="517" y="426"/>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596394" y="673935"/>
              <a:ext cx="55187" cy="58496"/>
            </a:xfrm>
            <a:custGeom>
              <a:avLst/>
              <a:gdLst/>
              <a:ahLst/>
              <a:cxnLst/>
              <a:rect l="l" t="t" r="r" b="b"/>
              <a:pathLst>
                <a:path w="517" h="548" extrusionOk="0">
                  <a:moveTo>
                    <a:pt x="243" y="0"/>
                  </a:moveTo>
                  <a:cubicBezTo>
                    <a:pt x="122" y="0"/>
                    <a:pt x="0" y="122"/>
                    <a:pt x="0" y="274"/>
                  </a:cubicBezTo>
                  <a:cubicBezTo>
                    <a:pt x="0" y="426"/>
                    <a:pt x="122" y="548"/>
                    <a:pt x="243" y="548"/>
                  </a:cubicBezTo>
                  <a:cubicBezTo>
                    <a:pt x="395" y="548"/>
                    <a:pt x="517" y="426"/>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596394" y="832879"/>
              <a:ext cx="55187" cy="55294"/>
            </a:xfrm>
            <a:custGeom>
              <a:avLst/>
              <a:gdLst/>
              <a:ahLst/>
              <a:cxnLst/>
              <a:rect l="l" t="t" r="r" b="b"/>
              <a:pathLst>
                <a:path w="517" h="518" extrusionOk="0">
                  <a:moveTo>
                    <a:pt x="243" y="1"/>
                  </a:moveTo>
                  <a:cubicBezTo>
                    <a:pt x="122" y="1"/>
                    <a:pt x="0" y="122"/>
                    <a:pt x="0" y="274"/>
                  </a:cubicBezTo>
                  <a:cubicBezTo>
                    <a:pt x="0" y="426"/>
                    <a:pt x="122" y="518"/>
                    <a:pt x="243" y="518"/>
                  </a:cubicBezTo>
                  <a:cubicBezTo>
                    <a:pt x="395" y="518"/>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596394" y="995131"/>
              <a:ext cx="55187" cy="55294"/>
            </a:xfrm>
            <a:custGeom>
              <a:avLst/>
              <a:gdLst/>
              <a:ahLst/>
              <a:cxnLst/>
              <a:rect l="l" t="t" r="r" b="b"/>
              <a:pathLst>
                <a:path w="517" h="518" extrusionOk="0">
                  <a:moveTo>
                    <a:pt x="243" y="1"/>
                  </a:moveTo>
                  <a:cubicBezTo>
                    <a:pt x="122" y="1"/>
                    <a:pt x="0" y="122"/>
                    <a:pt x="0" y="274"/>
                  </a:cubicBezTo>
                  <a:cubicBezTo>
                    <a:pt x="0" y="426"/>
                    <a:pt x="122" y="517"/>
                    <a:pt x="243" y="517"/>
                  </a:cubicBezTo>
                  <a:cubicBezTo>
                    <a:pt x="395" y="517"/>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596394" y="1154182"/>
              <a:ext cx="55187" cy="55187"/>
            </a:xfrm>
            <a:custGeom>
              <a:avLst/>
              <a:gdLst/>
              <a:ahLst/>
              <a:cxnLst/>
              <a:rect l="l" t="t" r="r" b="b"/>
              <a:pathLst>
                <a:path w="517" h="517" extrusionOk="0">
                  <a:moveTo>
                    <a:pt x="243" y="0"/>
                  </a:moveTo>
                  <a:cubicBezTo>
                    <a:pt x="122" y="0"/>
                    <a:pt x="0" y="122"/>
                    <a:pt x="0" y="274"/>
                  </a:cubicBezTo>
                  <a:cubicBezTo>
                    <a:pt x="0" y="395"/>
                    <a:pt x="122" y="517"/>
                    <a:pt x="243" y="517"/>
                  </a:cubicBezTo>
                  <a:cubicBezTo>
                    <a:pt x="395" y="517"/>
                    <a:pt x="517" y="395"/>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596394" y="1313125"/>
              <a:ext cx="55187" cy="55294"/>
            </a:xfrm>
            <a:custGeom>
              <a:avLst/>
              <a:gdLst/>
              <a:ahLst/>
              <a:cxnLst/>
              <a:rect l="l" t="t" r="r" b="b"/>
              <a:pathLst>
                <a:path w="517" h="518" extrusionOk="0">
                  <a:moveTo>
                    <a:pt x="243" y="0"/>
                  </a:moveTo>
                  <a:cubicBezTo>
                    <a:pt x="122" y="0"/>
                    <a:pt x="0" y="92"/>
                    <a:pt x="0" y="244"/>
                  </a:cubicBezTo>
                  <a:cubicBezTo>
                    <a:pt x="0" y="396"/>
                    <a:pt x="122" y="517"/>
                    <a:pt x="243" y="517"/>
                  </a:cubicBezTo>
                  <a:cubicBezTo>
                    <a:pt x="395" y="517"/>
                    <a:pt x="517" y="396"/>
                    <a:pt x="517" y="244"/>
                  </a:cubicBezTo>
                  <a:cubicBezTo>
                    <a:pt x="517" y="9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596394" y="1468866"/>
              <a:ext cx="55187" cy="58496"/>
            </a:xfrm>
            <a:custGeom>
              <a:avLst/>
              <a:gdLst/>
              <a:ahLst/>
              <a:cxnLst/>
              <a:rect l="l" t="t" r="r" b="b"/>
              <a:pathLst>
                <a:path w="517" h="548" extrusionOk="0">
                  <a:moveTo>
                    <a:pt x="243" y="0"/>
                  </a:moveTo>
                  <a:cubicBezTo>
                    <a:pt x="122" y="0"/>
                    <a:pt x="0" y="122"/>
                    <a:pt x="0" y="274"/>
                  </a:cubicBezTo>
                  <a:cubicBezTo>
                    <a:pt x="0" y="426"/>
                    <a:pt x="122" y="548"/>
                    <a:pt x="243" y="548"/>
                  </a:cubicBezTo>
                  <a:cubicBezTo>
                    <a:pt x="395" y="548"/>
                    <a:pt x="517" y="426"/>
                    <a:pt x="517" y="274"/>
                  </a:cubicBezTo>
                  <a:cubicBezTo>
                    <a:pt x="517" y="122"/>
                    <a:pt x="395"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596394" y="1627810"/>
              <a:ext cx="55187" cy="58496"/>
            </a:xfrm>
            <a:custGeom>
              <a:avLst/>
              <a:gdLst/>
              <a:ahLst/>
              <a:cxnLst/>
              <a:rect l="l" t="t" r="r" b="b"/>
              <a:pathLst>
                <a:path w="517" h="548" extrusionOk="0">
                  <a:moveTo>
                    <a:pt x="243" y="1"/>
                  </a:moveTo>
                  <a:cubicBezTo>
                    <a:pt x="122" y="1"/>
                    <a:pt x="0" y="122"/>
                    <a:pt x="0" y="274"/>
                  </a:cubicBezTo>
                  <a:cubicBezTo>
                    <a:pt x="0" y="426"/>
                    <a:pt x="122" y="548"/>
                    <a:pt x="243" y="548"/>
                  </a:cubicBezTo>
                  <a:cubicBezTo>
                    <a:pt x="395" y="548"/>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596394" y="1790062"/>
              <a:ext cx="55187" cy="58496"/>
            </a:xfrm>
            <a:custGeom>
              <a:avLst/>
              <a:gdLst/>
              <a:ahLst/>
              <a:cxnLst/>
              <a:rect l="l" t="t" r="r" b="b"/>
              <a:pathLst>
                <a:path w="517" h="548" extrusionOk="0">
                  <a:moveTo>
                    <a:pt x="243" y="1"/>
                  </a:moveTo>
                  <a:cubicBezTo>
                    <a:pt x="122" y="1"/>
                    <a:pt x="0" y="122"/>
                    <a:pt x="0" y="274"/>
                  </a:cubicBezTo>
                  <a:cubicBezTo>
                    <a:pt x="0" y="426"/>
                    <a:pt x="122" y="548"/>
                    <a:pt x="243" y="548"/>
                  </a:cubicBezTo>
                  <a:cubicBezTo>
                    <a:pt x="395" y="548"/>
                    <a:pt x="517" y="426"/>
                    <a:pt x="517" y="274"/>
                  </a:cubicBezTo>
                  <a:cubicBezTo>
                    <a:pt x="517" y="122"/>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3"/>
            <p:cNvSpPr/>
            <p:nvPr/>
          </p:nvSpPr>
          <p:spPr>
            <a:xfrm>
              <a:off x="596394" y="1949006"/>
              <a:ext cx="55187" cy="55294"/>
            </a:xfrm>
            <a:custGeom>
              <a:avLst/>
              <a:gdLst/>
              <a:ahLst/>
              <a:cxnLst/>
              <a:rect l="l" t="t" r="r" b="b"/>
              <a:pathLst>
                <a:path w="517" h="518" extrusionOk="0">
                  <a:moveTo>
                    <a:pt x="243" y="1"/>
                  </a:moveTo>
                  <a:cubicBezTo>
                    <a:pt x="122" y="1"/>
                    <a:pt x="0" y="123"/>
                    <a:pt x="0" y="275"/>
                  </a:cubicBezTo>
                  <a:cubicBezTo>
                    <a:pt x="0" y="396"/>
                    <a:pt x="122" y="518"/>
                    <a:pt x="243" y="518"/>
                  </a:cubicBezTo>
                  <a:cubicBezTo>
                    <a:pt x="395" y="518"/>
                    <a:pt x="517" y="396"/>
                    <a:pt x="517" y="275"/>
                  </a:cubicBezTo>
                  <a:cubicBezTo>
                    <a:pt x="517" y="123"/>
                    <a:pt x="395" y="1"/>
                    <a:pt x="2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27630" y="20020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427630" y="359250"/>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427630" y="514991"/>
              <a:ext cx="58496" cy="58496"/>
            </a:xfrm>
            <a:custGeom>
              <a:avLst/>
              <a:gdLst/>
              <a:ahLst/>
              <a:cxnLst/>
              <a:rect l="l" t="t" r="r" b="b"/>
              <a:pathLst>
                <a:path w="548" h="548" extrusionOk="0">
                  <a:moveTo>
                    <a:pt x="274" y="0"/>
                  </a:moveTo>
                  <a:cubicBezTo>
                    <a:pt x="122" y="0"/>
                    <a:pt x="1" y="122"/>
                    <a:pt x="1" y="274"/>
                  </a:cubicBezTo>
                  <a:cubicBezTo>
                    <a:pt x="1" y="426"/>
                    <a:pt x="122" y="547"/>
                    <a:pt x="274" y="547"/>
                  </a:cubicBezTo>
                  <a:cubicBezTo>
                    <a:pt x="426" y="547"/>
                    <a:pt x="548" y="426"/>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427630" y="673935"/>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27630" y="832879"/>
              <a:ext cx="58496" cy="55294"/>
            </a:xfrm>
            <a:custGeom>
              <a:avLst/>
              <a:gdLst/>
              <a:ahLst/>
              <a:cxnLst/>
              <a:rect l="l" t="t" r="r" b="b"/>
              <a:pathLst>
                <a:path w="548" h="518" extrusionOk="0">
                  <a:moveTo>
                    <a:pt x="274" y="1"/>
                  </a:moveTo>
                  <a:cubicBezTo>
                    <a:pt x="122" y="1"/>
                    <a:pt x="1" y="122"/>
                    <a:pt x="1" y="274"/>
                  </a:cubicBezTo>
                  <a:cubicBezTo>
                    <a:pt x="1" y="426"/>
                    <a:pt x="122" y="518"/>
                    <a:pt x="274" y="518"/>
                  </a:cubicBezTo>
                  <a:cubicBezTo>
                    <a:pt x="426" y="518"/>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27630" y="995131"/>
              <a:ext cx="58496" cy="55294"/>
            </a:xfrm>
            <a:custGeom>
              <a:avLst/>
              <a:gdLst/>
              <a:ahLst/>
              <a:cxnLst/>
              <a:rect l="l" t="t" r="r" b="b"/>
              <a:pathLst>
                <a:path w="548" h="518" extrusionOk="0">
                  <a:moveTo>
                    <a:pt x="274" y="1"/>
                  </a:moveTo>
                  <a:cubicBezTo>
                    <a:pt x="122" y="1"/>
                    <a:pt x="1" y="122"/>
                    <a:pt x="1" y="274"/>
                  </a:cubicBezTo>
                  <a:cubicBezTo>
                    <a:pt x="1" y="426"/>
                    <a:pt x="122" y="517"/>
                    <a:pt x="274" y="517"/>
                  </a:cubicBezTo>
                  <a:cubicBezTo>
                    <a:pt x="426" y="517"/>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27630" y="1154182"/>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427630" y="1313125"/>
              <a:ext cx="58496" cy="55294"/>
            </a:xfrm>
            <a:custGeom>
              <a:avLst/>
              <a:gdLst/>
              <a:ahLst/>
              <a:cxnLst/>
              <a:rect l="l" t="t" r="r" b="b"/>
              <a:pathLst>
                <a:path w="548" h="518" extrusionOk="0">
                  <a:moveTo>
                    <a:pt x="274" y="0"/>
                  </a:moveTo>
                  <a:cubicBezTo>
                    <a:pt x="122" y="0"/>
                    <a:pt x="1" y="92"/>
                    <a:pt x="1" y="244"/>
                  </a:cubicBezTo>
                  <a:cubicBezTo>
                    <a:pt x="1" y="396"/>
                    <a:pt x="122" y="517"/>
                    <a:pt x="274" y="517"/>
                  </a:cubicBezTo>
                  <a:cubicBezTo>
                    <a:pt x="426" y="517"/>
                    <a:pt x="548" y="396"/>
                    <a:pt x="548" y="244"/>
                  </a:cubicBezTo>
                  <a:cubicBezTo>
                    <a:pt x="548" y="9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427630" y="1468866"/>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427630" y="162781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427630" y="1790062"/>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427630" y="1949006"/>
              <a:ext cx="58496" cy="55294"/>
            </a:xfrm>
            <a:custGeom>
              <a:avLst/>
              <a:gdLst/>
              <a:ahLst/>
              <a:cxnLst/>
              <a:rect l="l" t="t" r="r" b="b"/>
              <a:pathLst>
                <a:path w="548" h="518" extrusionOk="0">
                  <a:moveTo>
                    <a:pt x="274" y="1"/>
                  </a:moveTo>
                  <a:cubicBezTo>
                    <a:pt x="122" y="1"/>
                    <a:pt x="1" y="123"/>
                    <a:pt x="1" y="275"/>
                  </a:cubicBezTo>
                  <a:cubicBezTo>
                    <a:pt x="1" y="396"/>
                    <a:pt x="122" y="518"/>
                    <a:pt x="274" y="518"/>
                  </a:cubicBezTo>
                  <a:cubicBezTo>
                    <a:pt x="426" y="518"/>
                    <a:pt x="548" y="396"/>
                    <a:pt x="548" y="275"/>
                  </a:cubicBezTo>
                  <a:cubicBezTo>
                    <a:pt x="548" y="123"/>
                    <a:pt x="426"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6" name="Google Shape;426;p13"/>
          <p:cNvSpPr/>
          <p:nvPr/>
        </p:nvSpPr>
        <p:spPr>
          <a:xfrm>
            <a:off x="720000" y="4470975"/>
            <a:ext cx="1925005" cy="195777"/>
          </a:xfrm>
          <a:custGeom>
            <a:avLst/>
            <a:gdLst/>
            <a:ahLst/>
            <a:cxnLst/>
            <a:rect l="l" t="t" r="r" b="b"/>
            <a:pathLst>
              <a:path w="42359" h="4308" extrusionOk="0">
                <a:moveTo>
                  <a:pt x="1" y="1"/>
                </a:moveTo>
                <a:lnTo>
                  <a:pt x="1" y="4307"/>
                </a:lnTo>
                <a:lnTo>
                  <a:pt x="42359" y="4307"/>
                </a:lnTo>
                <a:lnTo>
                  <a:pt x="42359" y="1"/>
                </a:lnTo>
                <a:close/>
              </a:path>
            </a:pathLst>
          </a:custGeom>
          <a:solidFill>
            <a:srgbClr val="FF4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6499000" y="442113"/>
            <a:ext cx="1925005" cy="195777"/>
          </a:xfrm>
          <a:custGeom>
            <a:avLst/>
            <a:gdLst/>
            <a:ahLst/>
            <a:cxnLst/>
            <a:rect l="l" t="t" r="r" b="b"/>
            <a:pathLst>
              <a:path w="42359" h="4308" extrusionOk="0">
                <a:moveTo>
                  <a:pt x="1" y="1"/>
                </a:moveTo>
                <a:lnTo>
                  <a:pt x="1" y="4307"/>
                </a:lnTo>
                <a:lnTo>
                  <a:pt x="42359" y="4307"/>
                </a:lnTo>
                <a:lnTo>
                  <a:pt x="423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8935800" y="131"/>
            <a:ext cx="208191" cy="4568746"/>
          </a:xfrm>
          <a:custGeom>
            <a:avLst/>
            <a:gdLst/>
            <a:ahLst/>
            <a:cxnLst/>
            <a:rect l="l" t="t" r="r" b="b"/>
            <a:pathLst>
              <a:path w="9526" h="146083" extrusionOk="0">
                <a:moveTo>
                  <a:pt x="93" y="0"/>
                </a:moveTo>
                <a:lnTo>
                  <a:pt x="9526" y="0"/>
                </a:lnTo>
                <a:lnTo>
                  <a:pt x="9526" y="146083"/>
                </a:lnTo>
                <a:lnTo>
                  <a:pt x="0" y="140219"/>
                </a:lnTo>
                <a:close/>
              </a:path>
            </a:pathLst>
          </a:custGeom>
          <a:solidFill>
            <a:srgbClr val="FF4094"/>
          </a:solidFill>
          <a:ln>
            <a:noFill/>
          </a:ln>
        </p:spPr>
      </p:sp>
      <p:sp>
        <p:nvSpPr>
          <p:cNvPr id="429" name="Google Shape;429;p13"/>
          <p:cNvSpPr/>
          <p:nvPr/>
        </p:nvSpPr>
        <p:spPr>
          <a:xfrm>
            <a:off x="8935800" y="0"/>
            <a:ext cx="208191" cy="3816053"/>
          </a:xfrm>
          <a:custGeom>
            <a:avLst/>
            <a:gdLst/>
            <a:ahLst/>
            <a:cxnLst/>
            <a:rect l="l" t="t" r="r" b="b"/>
            <a:pathLst>
              <a:path w="9526" h="146083" extrusionOk="0">
                <a:moveTo>
                  <a:pt x="93" y="0"/>
                </a:moveTo>
                <a:lnTo>
                  <a:pt x="9526" y="0"/>
                </a:lnTo>
                <a:lnTo>
                  <a:pt x="9526" y="146083"/>
                </a:lnTo>
                <a:lnTo>
                  <a:pt x="0" y="140219"/>
                </a:lnTo>
                <a:close/>
              </a:path>
            </a:pathLst>
          </a:custGeom>
          <a:solidFill>
            <a:schemeClr val="accent1"/>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430"/>
        <p:cNvGrpSpPr/>
        <p:nvPr/>
      </p:nvGrpSpPr>
      <p:grpSpPr>
        <a:xfrm>
          <a:off x="0" y="0"/>
          <a:ext cx="0" cy="0"/>
          <a:chOff x="0" y="0"/>
          <a:chExt cx="0" cy="0"/>
        </a:xfrm>
      </p:grpSpPr>
      <p:sp>
        <p:nvSpPr>
          <p:cNvPr id="431" name="Google Shape;431;p14"/>
          <p:cNvSpPr/>
          <p:nvPr/>
        </p:nvSpPr>
        <p:spPr>
          <a:xfrm>
            <a:off x="3" y="-4025"/>
            <a:ext cx="3000470" cy="2929754"/>
          </a:xfrm>
          <a:custGeom>
            <a:avLst/>
            <a:gdLst/>
            <a:ahLst/>
            <a:cxnLst/>
            <a:rect l="l" t="t" r="r" b="b"/>
            <a:pathLst>
              <a:path w="81253" h="79338" extrusionOk="0">
                <a:moveTo>
                  <a:pt x="0" y="0"/>
                </a:moveTo>
                <a:lnTo>
                  <a:pt x="0" y="72926"/>
                </a:lnTo>
                <a:cubicBezTo>
                  <a:pt x="7733" y="77022"/>
                  <a:pt x="16538" y="79338"/>
                  <a:pt x="25878" y="79338"/>
                </a:cubicBezTo>
                <a:cubicBezTo>
                  <a:pt x="56465" y="79338"/>
                  <a:pt x="81252" y="54551"/>
                  <a:pt x="81252" y="23964"/>
                </a:cubicBezTo>
                <a:cubicBezTo>
                  <a:pt x="81252" y="15389"/>
                  <a:pt x="79281" y="7254"/>
                  <a:pt x="757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719986" y="4470975"/>
            <a:ext cx="7704043" cy="195777"/>
          </a:xfrm>
          <a:custGeom>
            <a:avLst/>
            <a:gdLst/>
            <a:ahLst/>
            <a:cxnLst/>
            <a:rect l="l" t="t" r="r" b="b"/>
            <a:pathLst>
              <a:path w="42359" h="4308" extrusionOk="0">
                <a:moveTo>
                  <a:pt x="1" y="1"/>
                </a:moveTo>
                <a:lnTo>
                  <a:pt x="1" y="4307"/>
                </a:lnTo>
                <a:lnTo>
                  <a:pt x="42359" y="4307"/>
                </a:lnTo>
                <a:lnTo>
                  <a:pt x="42359" y="1"/>
                </a:lnTo>
                <a:close/>
              </a:path>
            </a:pathLst>
          </a:custGeom>
          <a:solidFill>
            <a:srgbClr val="FF40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6499000" y="442113"/>
            <a:ext cx="1925005" cy="195777"/>
          </a:xfrm>
          <a:custGeom>
            <a:avLst/>
            <a:gdLst/>
            <a:ahLst/>
            <a:cxnLst/>
            <a:rect l="l" t="t" r="r" b="b"/>
            <a:pathLst>
              <a:path w="42359" h="4308" extrusionOk="0">
                <a:moveTo>
                  <a:pt x="1" y="1"/>
                </a:moveTo>
                <a:lnTo>
                  <a:pt x="1" y="4307"/>
                </a:lnTo>
                <a:lnTo>
                  <a:pt x="42359" y="4307"/>
                </a:lnTo>
                <a:lnTo>
                  <a:pt x="4235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8935800" y="131"/>
            <a:ext cx="208191" cy="4568746"/>
          </a:xfrm>
          <a:custGeom>
            <a:avLst/>
            <a:gdLst/>
            <a:ahLst/>
            <a:cxnLst/>
            <a:rect l="l" t="t" r="r" b="b"/>
            <a:pathLst>
              <a:path w="9526" h="146083" extrusionOk="0">
                <a:moveTo>
                  <a:pt x="93" y="0"/>
                </a:moveTo>
                <a:lnTo>
                  <a:pt x="9526" y="0"/>
                </a:lnTo>
                <a:lnTo>
                  <a:pt x="9526" y="146083"/>
                </a:lnTo>
                <a:lnTo>
                  <a:pt x="0" y="140219"/>
                </a:lnTo>
                <a:close/>
              </a:path>
            </a:pathLst>
          </a:custGeom>
          <a:solidFill>
            <a:srgbClr val="FF4094"/>
          </a:solidFill>
          <a:ln>
            <a:noFill/>
          </a:ln>
        </p:spPr>
      </p:sp>
      <p:sp>
        <p:nvSpPr>
          <p:cNvPr id="435" name="Google Shape;435;p14"/>
          <p:cNvSpPr/>
          <p:nvPr/>
        </p:nvSpPr>
        <p:spPr>
          <a:xfrm>
            <a:off x="8935800" y="0"/>
            <a:ext cx="208191" cy="3816053"/>
          </a:xfrm>
          <a:custGeom>
            <a:avLst/>
            <a:gdLst/>
            <a:ahLst/>
            <a:cxnLst/>
            <a:rect l="l" t="t" r="r" b="b"/>
            <a:pathLst>
              <a:path w="9526" h="146083" extrusionOk="0">
                <a:moveTo>
                  <a:pt x="93" y="0"/>
                </a:moveTo>
                <a:lnTo>
                  <a:pt x="9526" y="0"/>
                </a:lnTo>
                <a:lnTo>
                  <a:pt x="9526" y="146083"/>
                </a:lnTo>
                <a:lnTo>
                  <a:pt x="0" y="140219"/>
                </a:lnTo>
                <a:close/>
              </a:path>
            </a:pathLst>
          </a:custGeom>
          <a:solidFill>
            <a:schemeClr val="accent1"/>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userDrawn="1">
  <p:cSld name="CUSTOM_4">
    <p:spTree>
      <p:nvGrpSpPr>
        <p:cNvPr id="1" name="Shape 4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userDrawn="1">
  <p:cSld name="CUSTOM_4_1">
    <p:spTree>
      <p:nvGrpSpPr>
        <p:cNvPr id="1" name="Shape 515"/>
        <p:cNvGrpSpPr/>
        <p:nvPr/>
      </p:nvGrpSpPr>
      <p:grpSpPr>
        <a:xfrm>
          <a:off x="0" y="0"/>
          <a:ext cx="0" cy="0"/>
          <a:chOff x="0" y="0"/>
          <a:chExt cx="0" cy="0"/>
        </a:xfrm>
      </p:grpSpPr>
      <p:sp>
        <p:nvSpPr>
          <p:cNvPr id="518" name="Google Shape;518;p19"/>
          <p:cNvSpPr/>
          <p:nvPr/>
        </p:nvSpPr>
        <p:spPr>
          <a:xfrm>
            <a:off x="8935800" y="131"/>
            <a:ext cx="208191" cy="4568746"/>
          </a:xfrm>
          <a:custGeom>
            <a:avLst/>
            <a:gdLst/>
            <a:ahLst/>
            <a:cxnLst/>
            <a:rect l="l" t="t" r="r" b="b"/>
            <a:pathLst>
              <a:path w="9526" h="146083" extrusionOk="0">
                <a:moveTo>
                  <a:pt x="93" y="0"/>
                </a:moveTo>
                <a:lnTo>
                  <a:pt x="9526" y="0"/>
                </a:lnTo>
                <a:lnTo>
                  <a:pt x="9526" y="146083"/>
                </a:lnTo>
                <a:lnTo>
                  <a:pt x="0" y="140219"/>
                </a:lnTo>
                <a:close/>
              </a:path>
            </a:pathLst>
          </a:custGeom>
          <a:solidFill>
            <a:srgbClr val="D13658"/>
          </a:solidFill>
          <a:ln>
            <a:noFill/>
          </a:ln>
        </p:spPr>
      </p:sp>
      <p:sp>
        <p:nvSpPr>
          <p:cNvPr id="519" name="Google Shape;519;p19"/>
          <p:cNvSpPr/>
          <p:nvPr/>
        </p:nvSpPr>
        <p:spPr>
          <a:xfrm>
            <a:off x="8935800" y="0"/>
            <a:ext cx="208191" cy="3816053"/>
          </a:xfrm>
          <a:custGeom>
            <a:avLst/>
            <a:gdLst/>
            <a:ahLst/>
            <a:cxnLst/>
            <a:rect l="l" t="t" r="r" b="b"/>
            <a:pathLst>
              <a:path w="9526" h="146083" extrusionOk="0">
                <a:moveTo>
                  <a:pt x="93" y="0"/>
                </a:moveTo>
                <a:lnTo>
                  <a:pt x="9526" y="0"/>
                </a:lnTo>
                <a:lnTo>
                  <a:pt x="9526" y="146083"/>
                </a:lnTo>
                <a:lnTo>
                  <a:pt x="0" y="140219"/>
                </a:lnTo>
                <a:close/>
              </a:path>
            </a:pathLst>
          </a:custGeom>
          <a:solidFill>
            <a:srgbClr val="0465B1"/>
          </a:solidFill>
          <a:ln>
            <a:noFill/>
          </a:ln>
        </p:spPr>
      </p:sp>
      <p:sp>
        <p:nvSpPr>
          <p:cNvPr id="6" name="Google Shape;174;p7"/>
          <p:cNvSpPr/>
          <p:nvPr userDrawn="1"/>
        </p:nvSpPr>
        <p:spPr>
          <a:xfrm>
            <a:off x="3" y="-4025"/>
            <a:ext cx="3000470" cy="2929754"/>
          </a:xfrm>
          <a:custGeom>
            <a:avLst/>
            <a:gdLst/>
            <a:ahLst/>
            <a:cxnLst/>
            <a:rect l="l" t="t" r="r" b="b"/>
            <a:pathLst>
              <a:path w="81253" h="79338" extrusionOk="0">
                <a:moveTo>
                  <a:pt x="0" y="0"/>
                </a:moveTo>
                <a:lnTo>
                  <a:pt x="0" y="72926"/>
                </a:lnTo>
                <a:cubicBezTo>
                  <a:pt x="7733" y="77022"/>
                  <a:pt x="16538" y="79338"/>
                  <a:pt x="25878" y="79338"/>
                </a:cubicBezTo>
                <a:cubicBezTo>
                  <a:pt x="56465" y="79338"/>
                  <a:pt x="81252" y="54551"/>
                  <a:pt x="81252" y="23964"/>
                </a:cubicBezTo>
                <a:cubicBezTo>
                  <a:pt x="81252" y="15389"/>
                  <a:pt x="79281" y="7254"/>
                  <a:pt x="7579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userDrawn="1">
  <p:cSld name="CUSTOM_4_1_1">
    <p:spTree>
      <p:nvGrpSpPr>
        <p:cNvPr id="1" name="Shape 520"/>
        <p:cNvGrpSpPr/>
        <p:nvPr/>
      </p:nvGrpSpPr>
      <p:grpSpPr>
        <a:xfrm>
          <a:off x="0" y="0"/>
          <a:ext cx="0" cy="0"/>
          <a:chOff x="0" y="0"/>
          <a:chExt cx="0" cy="0"/>
        </a:xfrm>
      </p:grpSpPr>
      <p:grpSp>
        <p:nvGrpSpPr>
          <p:cNvPr id="522" name="Google Shape;522;p20"/>
          <p:cNvGrpSpPr/>
          <p:nvPr/>
        </p:nvGrpSpPr>
        <p:grpSpPr>
          <a:xfrm>
            <a:off x="420980" y="279850"/>
            <a:ext cx="558171" cy="1804100"/>
            <a:chOff x="420980" y="279850"/>
            <a:chExt cx="558171" cy="1804100"/>
          </a:xfrm>
          <a:solidFill>
            <a:srgbClr val="D13658"/>
          </a:solidFill>
        </p:grpSpPr>
        <p:sp>
          <p:nvSpPr>
            <p:cNvPr id="523" name="Google Shape;523;p20"/>
            <p:cNvSpPr/>
            <p:nvPr/>
          </p:nvSpPr>
          <p:spPr>
            <a:xfrm>
              <a:off x="920654" y="27985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920654" y="438900"/>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920654" y="594641"/>
              <a:ext cx="58496" cy="58496"/>
            </a:xfrm>
            <a:custGeom>
              <a:avLst/>
              <a:gdLst/>
              <a:ahLst/>
              <a:cxnLst/>
              <a:rect l="l" t="t" r="r" b="b"/>
              <a:pathLst>
                <a:path w="548" h="548" extrusionOk="0">
                  <a:moveTo>
                    <a:pt x="274" y="0"/>
                  </a:moveTo>
                  <a:cubicBezTo>
                    <a:pt x="122" y="0"/>
                    <a:pt x="1" y="122"/>
                    <a:pt x="1" y="274"/>
                  </a:cubicBezTo>
                  <a:cubicBezTo>
                    <a:pt x="1" y="426"/>
                    <a:pt x="122" y="547"/>
                    <a:pt x="274" y="547"/>
                  </a:cubicBezTo>
                  <a:cubicBezTo>
                    <a:pt x="426" y="547"/>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920654" y="753585"/>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920654" y="912529"/>
              <a:ext cx="58496" cy="55294"/>
            </a:xfrm>
            <a:custGeom>
              <a:avLst/>
              <a:gdLst/>
              <a:ahLst/>
              <a:cxnLst/>
              <a:rect l="l" t="t" r="r" b="b"/>
              <a:pathLst>
                <a:path w="548" h="518" extrusionOk="0">
                  <a:moveTo>
                    <a:pt x="274" y="1"/>
                  </a:moveTo>
                  <a:cubicBezTo>
                    <a:pt x="122" y="1"/>
                    <a:pt x="1" y="122"/>
                    <a:pt x="1" y="274"/>
                  </a:cubicBezTo>
                  <a:cubicBezTo>
                    <a:pt x="1" y="426"/>
                    <a:pt x="122" y="518"/>
                    <a:pt x="274" y="518"/>
                  </a:cubicBezTo>
                  <a:cubicBezTo>
                    <a:pt x="426" y="51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920654" y="1074781"/>
              <a:ext cx="58496" cy="55294"/>
            </a:xfrm>
            <a:custGeom>
              <a:avLst/>
              <a:gdLst/>
              <a:ahLst/>
              <a:cxnLst/>
              <a:rect l="l" t="t" r="r" b="b"/>
              <a:pathLst>
                <a:path w="548" h="518" extrusionOk="0">
                  <a:moveTo>
                    <a:pt x="274" y="1"/>
                  </a:moveTo>
                  <a:cubicBezTo>
                    <a:pt x="122" y="1"/>
                    <a:pt x="1" y="122"/>
                    <a:pt x="1" y="274"/>
                  </a:cubicBezTo>
                  <a:cubicBezTo>
                    <a:pt x="1" y="426"/>
                    <a:pt x="122" y="517"/>
                    <a:pt x="274" y="517"/>
                  </a:cubicBezTo>
                  <a:cubicBezTo>
                    <a:pt x="426" y="517"/>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920654" y="1233832"/>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920654" y="1392775"/>
              <a:ext cx="58496" cy="55294"/>
            </a:xfrm>
            <a:custGeom>
              <a:avLst/>
              <a:gdLst/>
              <a:ahLst/>
              <a:cxnLst/>
              <a:rect l="l" t="t" r="r" b="b"/>
              <a:pathLst>
                <a:path w="548" h="518" extrusionOk="0">
                  <a:moveTo>
                    <a:pt x="274" y="0"/>
                  </a:moveTo>
                  <a:cubicBezTo>
                    <a:pt x="122" y="0"/>
                    <a:pt x="1" y="92"/>
                    <a:pt x="1" y="244"/>
                  </a:cubicBezTo>
                  <a:cubicBezTo>
                    <a:pt x="1" y="396"/>
                    <a:pt x="122" y="517"/>
                    <a:pt x="274" y="517"/>
                  </a:cubicBezTo>
                  <a:cubicBezTo>
                    <a:pt x="426" y="517"/>
                    <a:pt x="548" y="396"/>
                    <a:pt x="548" y="244"/>
                  </a:cubicBezTo>
                  <a:cubicBezTo>
                    <a:pt x="548" y="9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920654" y="1548516"/>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920654" y="170746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920654" y="1869712"/>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920654" y="2028656"/>
              <a:ext cx="58496" cy="55294"/>
            </a:xfrm>
            <a:custGeom>
              <a:avLst/>
              <a:gdLst/>
              <a:ahLst/>
              <a:cxnLst/>
              <a:rect l="l" t="t" r="r" b="b"/>
              <a:pathLst>
                <a:path w="548" h="518" extrusionOk="0">
                  <a:moveTo>
                    <a:pt x="274" y="1"/>
                  </a:moveTo>
                  <a:cubicBezTo>
                    <a:pt x="122" y="1"/>
                    <a:pt x="1" y="123"/>
                    <a:pt x="1" y="275"/>
                  </a:cubicBezTo>
                  <a:cubicBezTo>
                    <a:pt x="1" y="396"/>
                    <a:pt x="122" y="518"/>
                    <a:pt x="274" y="518"/>
                  </a:cubicBezTo>
                  <a:cubicBezTo>
                    <a:pt x="426" y="518"/>
                    <a:pt x="548" y="396"/>
                    <a:pt x="548" y="275"/>
                  </a:cubicBezTo>
                  <a:cubicBezTo>
                    <a:pt x="548" y="123"/>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755199" y="279850"/>
              <a:ext cx="55294" cy="58496"/>
            </a:xfrm>
            <a:custGeom>
              <a:avLst/>
              <a:gdLst/>
              <a:ahLst/>
              <a:cxnLst/>
              <a:rect l="l" t="t" r="r" b="b"/>
              <a:pathLst>
                <a:path w="518" h="548" extrusionOk="0">
                  <a:moveTo>
                    <a:pt x="274" y="1"/>
                  </a:moveTo>
                  <a:cubicBezTo>
                    <a:pt x="122" y="1"/>
                    <a:pt x="0" y="122"/>
                    <a:pt x="0" y="274"/>
                  </a:cubicBezTo>
                  <a:cubicBezTo>
                    <a:pt x="0" y="426"/>
                    <a:pt x="122" y="548"/>
                    <a:pt x="274" y="548"/>
                  </a:cubicBezTo>
                  <a:cubicBezTo>
                    <a:pt x="426" y="548"/>
                    <a:pt x="517" y="426"/>
                    <a:pt x="517" y="274"/>
                  </a:cubicBezTo>
                  <a:cubicBezTo>
                    <a:pt x="517"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755199" y="438900"/>
              <a:ext cx="55294" cy="55187"/>
            </a:xfrm>
            <a:custGeom>
              <a:avLst/>
              <a:gdLst/>
              <a:ahLst/>
              <a:cxnLst/>
              <a:rect l="l" t="t" r="r" b="b"/>
              <a:pathLst>
                <a:path w="518" h="517" extrusionOk="0">
                  <a:moveTo>
                    <a:pt x="274" y="0"/>
                  </a:moveTo>
                  <a:cubicBezTo>
                    <a:pt x="122" y="0"/>
                    <a:pt x="0" y="122"/>
                    <a:pt x="0" y="274"/>
                  </a:cubicBezTo>
                  <a:cubicBezTo>
                    <a:pt x="0" y="395"/>
                    <a:pt x="122" y="517"/>
                    <a:pt x="274" y="517"/>
                  </a:cubicBezTo>
                  <a:cubicBezTo>
                    <a:pt x="426" y="517"/>
                    <a:pt x="517" y="395"/>
                    <a:pt x="517" y="274"/>
                  </a:cubicBezTo>
                  <a:cubicBezTo>
                    <a:pt x="517"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755199" y="594641"/>
              <a:ext cx="55294" cy="58496"/>
            </a:xfrm>
            <a:custGeom>
              <a:avLst/>
              <a:gdLst/>
              <a:ahLst/>
              <a:cxnLst/>
              <a:rect l="l" t="t" r="r" b="b"/>
              <a:pathLst>
                <a:path w="518" h="548" extrusionOk="0">
                  <a:moveTo>
                    <a:pt x="274" y="0"/>
                  </a:moveTo>
                  <a:cubicBezTo>
                    <a:pt x="122" y="0"/>
                    <a:pt x="0" y="122"/>
                    <a:pt x="0" y="274"/>
                  </a:cubicBezTo>
                  <a:cubicBezTo>
                    <a:pt x="0" y="426"/>
                    <a:pt x="122" y="547"/>
                    <a:pt x="274" y="547"/>
                  </a:cubicBezTo>
                  <a:cubicBezTo>
                    <a:pt x="426" y="547"/>
                    <a:pt x="517" y="426"/>
                    <a:pt x="517" y="274"/>
                  </a:cubicBezTo>
                  <a:cubicBezTo>
                    <a:pt x="517"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755199" y="753585"/>
              <a:ext cx="55294" cy="58496"/>
            </a:xfrm>
            <a:custGeom>
              <a:avLst/>
              <a:gdLst/>
              <a:ahLst/>
              <a:cxnLst/>
              <a:rect l="l" t="t" r="r" b="b"/>
              <a:pathLst>
                <a:path w="518" h="548" extrusionOk="0">
                  <a:moveTo>
                    <a:pt x="274" y="0"/>
                  </a:moveTo>
                  <a:cubicBezTo>
                    <a:pt x="122" y="0"/>
                    <a:pt x="0" y="122"/>
                    <a:pt x="0" y="274"/>
                  </a:cubicBezTo>
                  <a:cubicBezTo>
                    <a:pt x="0" y="426"/>
                    <a:pt x="122" y="548"/>
                    <a:pt x="274" y="548"/>
                  </a:cubicBezTo>
                  <a:cubicBezTo>
                    <a:pt x="426" y="548"/>
                    <a:pt x="517" y="426"/>
                    <a:pt x="517" y="274"/>
                  </a:cubicBezTo>
                  <a:cubicBezTo>
                    <a:pt x="517"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755199" y="912529"/>
              <a:ext cx="55294" cy="55294"/>
            </a:xfrm>
            <a:custGeom>
              <a:avLst/>
              <a:gdLst/>
              <a:ahLst/>
              <a:cxnLst/>
              <a:rect l="l" t="t" r="r" b="b"/>
              <a:pathLst>
                <a:path w="518" h="518" extrusionOk="0">
                  <a:moveTo>
                    <a:pt x="274" y="1"/>
                  </a:moveTo>
                  <a:cubicBezTo>
                    <a:pt x="122" y="1"/>
                    <a:pt x="0" y="122"/>
                    <a:pt x="0" y="274"/>
                  </a:cubicBezTo>
                  <a:cubicBezTo>
                    <a:pt x="0" y="426"/>
                    <a:pt x="122" y="518"/>
                    <a:pt x="274" y="518"/>
                  </a:cubicBezTo>
                  <a:cubicBezTo>
                    <a:pt x="426" y="518"/>
                    <a:pt x="517" y="426"/>
                    <a:pt x="517" y="274"/>
                  </a:cubicBezTo>
                  <a:cubicBezTo>
                    <a:pt x="517"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755199" y="1074781"/>
              <a:ext cx="55294" cy="55294"/>
            </a:xfrm>
            <a:custGeom>
              <a:avLst/>
              <a:gdLst/>
              <a:ahLst/>
              <a:cxnLst/>
              <a:rect l="l" t="t" r="r" b="b"/>
              <a:pathLst>
                <a:path w="518" h="518" extrusionOk="0">
                  <a:moveTo>
                    <a:pt x="274" y="1"/>
                  </a:moveTo>
                  <a:cubicBezTo>
                    <a:pt x="122" y="1"/>
                    <a:pt x="0" y="122"/>
                    <a:pt x="0" y="274"/>
                  </a:cubicBezTo>
                  <a:cubicBezTo>
                    <a:pt x="0" y="426"/>
                    <a:pt x="122" y="517"/>
                    <a:pt x="274" y="517"/>
                  </a:cubicBezTo>
                  <a:cubicBezTo>
                    <a:pt x="426" y="517"/>
                    <a:pt x="517" y="426"/>
                    <a:pt x="517" y="274"/>
                  </a:cubicBezTo>
                  <a:cubicBezTo>
                    <a:pt x="517"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755199" y="1233832"/>
              <a:ext cx="55294" cy="55187"/>
            </a:xfrm>
            <a:custGeom>
              <a:avLst/>
              <a:gdLst/>
              <a:ahLst/>
              <a:cxnLst/>
              <a:rect l="l" t="t" r="r" b="b"/>
              <a:pathLst>
                <a:path w="518" h="517" extrusionOk="0">
                  <a:moveTo>
                    <a:pt x="274" y="0"/>
                  </a:moveTo>
                  <a:cubicBezTo>
                    <a:pt x="122" y="0"/>
                    <a:pt x="0" y="122"/>
                    <a:pt x="0" y="274"/>
                  </a:cubicBezTo>
                  <a:cubicBezTo>
                    <a:pt x="0" y="395"/>
                    <a:pt x="122" y="517"/>
                    <a:pt x="274" y="517"/>
                  </a:cubicBezTo>
                  <a:cubicBezTo>
                    <a:pt x="426" y="517"/>
                    <a:pt x="517" y="395"/>
                    <a:pt x="517" y="274"/>
                  </a:cubicBezTo>
                  <a:cubicBezTo>
                    <a:pt x="517"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755199" y="1392775"/>
              <a:ext cx="55294" cy="55294"/>
            </a:xfrm>
            <a:custGeom>
              <a:avLst/>
              <a:gdLst/>
              <a:ahLst/>
              <a:cxnLst/>
              <a:rect l="l" t="t" r="r" b="b"/>
              <a:pathLst>
                <a:path w="518" h="518" extrusionOk="0">
                  <a:moveTo>
                    <a:pt x="274" y="0"/>
                  </a:moveTo>
                  <a:cubicBezTo>
                    <a:pt x="122" y="0"/>
                    <a:pt x="0" y="92"/>
                    <a:pt x="0" y="244"/>
                  </a:cubicBezTo>
                  <a:cubicBezTo>
                    <a:pt x="0" y="396"/>
                    <a:pt x="122" y="517"/>
                    <a:pt x="274" y="517"/>
                  </a:cubicBezTo>
                  <a:cubicBezTo>
                    <a:pt x="426" y="517"/>
                    <a:pt x="517" y="396"/>
                    <a:pt x="517" y="244"/>
                  </a:cubicBezTo>
                  <a:cubicBezTo>
                    <a:pt x="517" y="9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755199" y="1548516"/>
              <a:ext cx="55294" cy="58496"/>
            </a:xfrm>
            <a:custGeom>
              <a:avLst/>
              <a:gdLst/>
              <a:ahLst/>
              <a:cxnLst/>
              <a:rect l="l" t="t" r="r" b="b"/>
              <a:pathLst>
                <a:path w="518" h="548" extrusionOk="0">
                  <a:moveTo>
                    <a:pt x="274" y="0"/>
                  </a:moveTo>
                  <a:cubicBezTo>
                    <a:pt x="122" y="0"/>
                    <a:pt x="0" y="122"/>
                    <a:pt x="0" y="274"/>
                  </a:cubicBezTo>
                  <a:cubicBezTo>
                    <a:pt x="0" y="426"/>
                    <a:pt x="122" y="548"/>
                    <a:pt x="274" y="548"/>
                  </a:cubicBezTo>
                  <a:cubicBezTo>
                    <a:pt x="426" y="548"/>
                    <a:pt x="517" y="426"/>
                    <a:pt x="517" y="274"/>
                  </a:cubicBezTo>
                  <a:cubicBezTo>
                    <a:pt x="517"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755199" y="1707460"/>
              <a:ext cx="55294" cy="58496"/>
            </a:xfrm>
            <a:custGeom>
              <a:avLst/>
              <a:gdLst/>
              <a:ahLst/>
              <a:cxnLst/>
              <a:rect l="l" t="t" r="r" b="b"/>
              <a:pathLst>
                <a:path w="518" h="548" extrusionOk="0">
                  <a:moveTo>
                    <a:pt x="274" y="1"/>
                  </a:moveTo>
                  <a:cubicBezTo>
                    <a:pt x="122" y="1"/>
                    <a:pt x="0" y="122"/>
                    <a:pt x="0" y="274"/>
                  </a:cubicBezTo>
                  <a:cubicBezTo>
                    <a:pt x="0" y="426"/>
                    <a:pt x="122" y="548"/>
                    <a:pt x="274" y="548"/>
                  </a:cubicBezTo>
                  <a:cubicBezTo>
                    <a:pt x="426" y="548"/>
                    <a:pt x="517" y="426"/>
                    <a:pt x="517" y="274"/>
                  </a:cubicBezTo>
                  <a:cubicBezTo>
                    <a:pt x="517"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755199" y="1869712"/>
              <a:ext cx="55294" cy="58496"/>
            </a:xfrm>
            <a:custGeom>
              <a:avLst/>
              <a:gdLst/>
              <a:ahLst/>
              <a:cxnLst/>
              <a:rect l="l" t="t" r="r" b="b"/>
              <a:pathLst>
                <a:path w="518" h="548" extrusionOk="0">
                  <a:moveTo>
                    <a:pt x="274" y="1"/>
                  </a:moveTo>
                  <a:cubicBezTo>
                    <a:pt x="122" y="1"/>
                    <a:pt x="0" y="122"/>
                    <a:pt x="0" y="274"/>
                  </a:cubicBezTo>
                  <a:cubicBezTo>
                    <a:pt x="0" y="426"/>
                    <a:pt x="122" y="548"/>
                    <a:pt x="274" y="548"/>
                  </a:cubicBezTo>
                  <a:cubicBezTo>
                    <a:pt x="426" y="548"/>
                    <a:pt x="517" y="426"/>
                    <a:pt x="517" y="274"/>
                  </a:cubicBezTo>
                  <a:cubicBezTo>
                    <a:pt x="517"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755199" y="2028656"/>
              <a:ext cx="55294" cy="55294"/>
            </a:xfrm>
            <a:custGeom>
              <a:avLst/>
              <a:gdLst/>
              <a:ahLst/>
              <a:cxnLst/>
              <a:rect l="l" t="t" r="r" b="b"/>
              <a:pathLst>
                <a:path w="518" h="518" extrusionOk="0">
                  <a:moveTo>
                    <a:pt x="274" y="1"/>
                  </a:moveTo>
                  <a:cubicBezTo>
                    <a:pt x="122" y="1"/>
                    <a:pt x="0" y="123"/>
                    <a:pt x="0" y="275"/>
                  </a:cubicBezTo>
                  <a:cubicBezTo>
                    <a:pt x="0" y="396"/>
                    <a:pt x="122" y="518"/>
                    <a:pt x="274" y="518"/>
                  </a:cubicBezTo>
                  <a:cubicBezTo>
                    <a:pt x="426" y="518"/>
                    <a:pt x="517" y="396"/>
                    <a:pt x="517" y="275"/>
                  </a:cubicBezTo>
                  <a:cubicBezTo>
                    <a:pt x="517" y="123"/>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589744" y="279850"/>
              <a:ext cx="55187" cy="58496"/>
            </a:xfrm>
            <a:custGeom>
              <a:avLst/>
              <a:gdLst/>
              <a:ahLst/>
              <a:cxnLst/>
              <a:rect l="l" t="t" r="r" b="b"/>
              <a:pathLst>
                <a:path w="517" h="548" extrusionOk="0">
                  <a:moveTo>
                    <a:pt x="243" y="1"/>
                  </a:moveTo>
                  <a:cubicBezTo>
                    <a:pt x="122" y="1"/>
                    <a:pt x="0" y="122"/>
                    <a:pt x="0" y="274"/>
                  </a:cubicBezTo>
                  <a:cubicBezTo>
                    <a:pt x="0" y="426"/>
                    <a:pt x="122" y="548"/>
                    <a:pt x="243" y="548"/>
                  </a:cubicBezTo>
                  <a:cubicBezTo>
                    <a:pt x="395" y="548"/>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589744" y="438900"/>
              <a:ext cx="55187" cy="55187"/>
            </a:xfrm>
            <a:custGeom>
              <a:avLst/>
              <a:gdLst/>
              <a:ahLst/>
              <a:cxnLst/>
              <a:rect l="l" t="t" r="r" b="b"/>
              <a:pathLst>
                <a:path w="517" h="517" extrusionOk="0">
                  <a:moveTo>
                    <a:pt x="243" y="0"/>
                  </a:moveTo>
                  <a:cubicBezTo>
                    <a:pt x="122" y="0"/>
                    <a:pt x="0" y="122"/>
                    <a:pt x="0" y="274"/>
                  </a:cubicBezTo>
                  <a:cubicBezTo>
                    <a:pt x="0" y="395"/>
                    <a:pt x="122" y="517"/>
                    <a:pt x="243" y="517"/>
                  </a:cubicBezTo>
                  <a:cubicBezTo>
                    <a:pt x="395" y="517"/>
                    <a:pt x="517" y="395"/>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589744" y="594641"/>
              <a:ext cx="55187" cy="58496"/>
            </a:xfrm>
            <a:custGeom>
              <a:avLst/>
              <a:gdLst/>
              <a:ahLst/>
              <a:cxnLst/>
              <a:rect l="l" t="t" r="r" b="b"/>
              <a:pathLst>
                <a:path w="517" h="548" extrusionOk="0">
                  <a:moveTo>
                    <a:pt x="243" y="0"/>
                  </a:moveTo>
                  <a:cubicBezTo>
                    <a:pt x="122" y="0"/>
                    <a:pt x="0" y="122"/>
                    <a:pt x="0" y="274"/>
                  </a:cubicBezTo>
                  <a:cubicBezTo>
                    <a:pt x="0" y="426"/>
                    <a:pt x="122" y="547"/>
                    <a:pt x="243" y="547"/>
                  </a:cubicBezTo>
                  <a:cubicBezTo>
                    <a:pt x="395" y="547"/>
                    <a:pt x="517" y="426"/>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589744" y="753585"/>
              <a:ext cx="55187" cy="58496"/>
            </a:xfrm>
            <a:custGeom>
              <a:avLst/>
              <a:gdLst/>
              <a:ahLst/>
              <a:cxnLst/>
              <a:rect l="l" t="t" r="r" b="b"/>
              <a:pathLst>
                <a:path w="517" h="548" extrusionOk="0">
                  <a:moveTo>
                    <a:pt x="243" y="0"/>
                  </a:moveTo>
                  <a:cubicBezTo>
                    <a:pt x="122" y="0"/>
                    <a:pt x="0" y="122"/>
                    <a:pt x="0" y="274"/>
                  </a:cubicBezTo>
                  <a:cubicBezTo>
                    <a:pt x="0" y="426"/>
                    <a:pt x="122" y="548"/>
                    <a:pt x="243" y="548"/>
                  </a:cubicBezTo>
                  <a:cubicBezTo>
                    <a:pt x="395" y="548"/>
                    <a:pt x="517" y="426"/>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0"/>
            <p:cNvSpPr/>
            <p:nvPr/>
          </p:nvSpPr>
          <p:spPr>
            <a:xfrm>
              <a:off x="589744" y="912529"/>
              <a:ext cx="55187" cy="55294"/>
            </a:xfrm>
            <a:custGeom>
              <a:avLst/>
              <a:gdLst/>
              <a:ahLst/>
              <a:cxnLst/>
              <a:rect l="l" t="t" r="r" b="b"/>
              <a:pathLst>
                <a:path w="517" h="518" extrusionOk="0">
                  <a:moveTo>
                    <a:pt x="243" y="1"/>
                  </a:moveTo>
                  <a:cubicBezTo>
                    <a:pt x="122" y="1"/>
                    <a:pt x="0" y="122"/>
                    <a:pt x="0" y="274"/>
                  </a:cubicBezTo>
                  <a:cubicBezTo>
                    <a:pt x="0" y="426"/>
                    <a:pt x="122" y="518"/>
                    <a:pt x="243" y="518"/>
                  </a:cubicBezTo>
                  <a:cubicBezTo>
                    <a:pt x="395" y="518"/>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0"/>
            <p:cNvSpPr/>
            <p:nvPr/>
          </p:nvSpPr>
          <p:spPr>
            <a:xfrm>
              <a:off x="589744" y="1074781"/>
              <a:ext cx="55187" cy="55294"/>
            </a:xfrm>
            <a:custGeom>
              <a:avLst/>
              <a:gdLst/>
              <a:ahLst/>
              <a:cxnLst/>
              <a:rect l="l" t="t" r="r" b="b"/>
              <a:pathLst>
                <a:path w="517" h="518" extrusionOk="0">
                  <a:moveTo>
                    <a:pt x="243" y="1"/>
                  </a:moveTo>
                  <a:cubicBezTo>
                    <a:pt x="122" y="1"/>
                    <a:pt x="0" y="122"/>
                    <a:pt x="0" y="274"/>
                  </a:cubicBezTo>
                  <a:cubicBezTo>
                    <a:pt x="0" y="426"/>
                    <a:pt x="122" y="517"/>
                    <a:pt x="243" y="517"/>
                  </a:cubicBezTo>
                  <a:cubicBezTo>
                    <a:pt x="395" y="517"/>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589744" y="1233832"/>
              <a:ext cx="55187" cy="55187"/>
            </a:xfrm>
            <a:custGeom>
              <a:avLst/>
              <a:gdLst/>
              <a:ahLst/>
              <a:cxnLst/>
              <a:rect l="l" t="t" r="r" b="b"/>
              <a:pathLst>
                <a:path w="517" h="517" extrusionOk="0">
                  <a:moveTo>
                    <a:pt x="243" y="0"/>
                  </a:moveTo>
                  <a:cubicBezTo>
                    <a:pt x="122" y="0"/>
                    <a:pt x="0" y="122"/>
                    <a:pt x="0" y="274"/>
                  </a:cubicBezTo>
                  <a:cubicBezTo>
                    <a:pt x="0" y="395"/>
                    <a:pt x="122" y="517"/>
                    <a:pt x="243" y="517"/>
                  </a:cubicBezTo>
                  <a:cubicBezTo>
                    <a:pt x="395" y="517"/>
                    <a:pt x="517" y="395"/>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589744" y="1392775"/>
              <a:ext cx="55187" cy="55294"/>
            </a:xfrm>
            <a:custGeom>
              <a:avLst/>
              <a:gdLst/>
              <a:ahLst/>
              <a:cxnLst/>
              <a:rect l="l" t="t" r="r" b="b"/>
              <a:pathLst>
                <a:path w="517" h="518" extrusionOk="0">
                  <a:moveTo>
                    <a:pt x="243" y="0"/>
                  </a:moveTo>
                  <a:cubicBezTo>
                    <a:pt x="122" y="0"/>
                    <a:pt x="0" y="92"/>
                    <a:pt x="0" y="244"/>
                  </a:cubicBezTo>
                  <a:cubicBezTo>
                    <a:pt x="0" y="396"/>
                    <a:pt x="122" y="517"/>
                    <a:pt x="243" y="517"/>
                  </a:cubicBezTo>
                  <a:cubicBezTo>
                    <a:pt x="395" y="517"/>
                    <a:pt x="517" y="396"/>
                    <a:pt x="517" y="244"/>
                  </a:cubicBezTo>
                  <a:cubicBezTo>
                    <a:pt x="517" y="9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0"/>
            <p:cNvSpPr/>
            <p:nvPr/>
          </p:nvSpPr>
          <p:spPr>
            <a:xfrm>
              <a:off x="589744" y="1548516"/>
              <a:ext cx="55187" cy="58496"/>
            </a:xfrm>
            <a:custGeom>
              <a:avLst/>
              <a:gdLst/>
              <a:ahLst/>
              <a:cxnLst/>
              <a:rect l="l" t="t" r="r" b="b"/>
              <a:pathLst>
                <a:path w="517" h="548" extrusionOk="0">
                  <a:moveTo>
                    <a:pt x="243" y="0"/>
                  </a:moveTo>
                  <a:cubicBezTo>
                    <a:pt x="122" y="0"/>
                    <a:pt x="0" y="122"/>
                    <a:pt x="0" y="274"/>
                  </a:cubicBezTo>
                  <a:cubicBezTo>
                    <a:pt x="0" y="426"/>
                    <a:pt x="122" y="548"/>
                    <a:pt x="243" y="548"/>
                  </a:cubicBezTo>
                  <a:cubicBezTo>
                    <a:pt x="395" y="548"/>
                    <a:pt x="517" y="426"/>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589744" y="1707460"/>
              <a:ext cx="55187" cy="58496"/>
            </a:xfrm>
            <a:custGeom>
              <a:avLst/>
              <a:gdLst/>
              <a:ahLst/>
              <a:cxnLst/>
              <a:rect l="l" t="t" r="r" b="b"/>
              <a:pathLst>
                <a:path w="517" h="548" extrusionOk="0">
                  <a:moveTo>
                    <a:pt x="243" y="1"/>
                  </a:moveTo>
                  <a:cubicBezTo>
                    <a:pt x="122" y="1"/>
                    <a:pt x="0" y="122"/>
                    <a:pt x="0" y="274"/>
                  </a:cubicBezTo>
                  <a:cubicBezTo>
                    <a:pt x="0" y="426"/>
                    <a:pt x="122" y="548"/>
                    <a:pt x="243" y="548"/>
                  </a:cubicBezTo>
                  <a:cubicBezTo>
                    <a:pt x="395" y="548"/>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p:nvPr/>
          </p:nvSpPr>
          <p:spPr>
            <a:xfrm>
              <a:off x="589744" y="1869712"/>
              <a:ext cx="55187" cy="58496"/>
            </a:xfrm>
            <a:custGeom>
              <a:avLst/>
              <a:gdLst/>
              <a:ahLst/>
              <a:cxnLst/>
              <a:rect l="l" t="t" r="r" b="b"/>
              <a:pathLst>
                <a:path w="517" h="548" extrusionOk="0">
                  <a:moveTo>
                    <a:pt x="243" y="1"/>
                  </a:moveTo>
                  <a:cubicBezTo>
                    <a:pt x="122" y="1"/>
                    <a:pt x="0" y="122"/>
                    <a:pt x="0" y="274"/>
                  </a:cubicBezTo>
                  <a:cubicBezTo>
                    <a:pt x="0" y="426"/>
                    <a:pt x="122" y="548"/>
                    <a:pt x="243" y="548"/>
                  </a:cubicBezTo>
                  <a:cubicBezTo>
                    <a:pt x="395" y="548"/>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0"/>
            <p:cNvSpPr/>
            <p:nvPr/>
          </p:nvSpPr>
          <p:spPr>
            <a:xfrm>
              <a:off x="589744" y="2028656"/>
              <a:ext cx="55187" cy="55294"/>
            </a:xfrm>
            <a:custGeom>
              <a:avLst/>
              <a:gdLst/>
              <a:ahLst/>
              <a:cxnLst/>
              <a:rect l="l" t="t" r="r" b="b"/>
              <a:pathLst>
                <a:path w="517" h="518" extrusionOk="0">
                  <a:moveTo>
                    <a:pt x="243" y="1"/>
                  </a:moveTo>
                  <a:cubicBezTo>
                    <a:pt x="122" y="1"/>
                    <a:pt x="0" y="123"/>
                    <a:pt x="0" y="275"/>
                  </a:cubicBezTo>
                  <a:cubicBezTo>
                    <a:pt x="0" y="396"/>
                    <a:pt x="122" y="518"/>
                    <a:pt x="243" y="518"/>
                  </a:cubicBezTo>
                  <a:cubicBezTo>
                    <a:pt x="395" y="518"/>
                    <a:pt x="517" y="396"/>
                    <a:pt x="517" y="275"/>
                  </a:cubicBezTo>
                  <a:cubicBezTo>
                    <a:pt x="517" y="123"/>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0"/>
            <p:cNvSpPr/>
            <p:nvPr/>
          </p:nvSpPr>
          <p:spPr>
            <a:xfrm>
              <a:off x="420980" y="27985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0"/>
            <p:cNvSpPr/>
            <p:nvPr/>
          </p:nvSpPr>
          <p:spPr>
            <a:xfrm>
              <a:off x="420980" y="438900"/>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0"/>
            <p:cNvSpPr/>
            <p:nvPr/>
          </p:nvSpPr>
          <p:spPr>
            <a:xfrm>
              <a:off x="420980" y="594641"/>
              <a:ext cx="58496" cy="58496"/>
            </a:xfrm>
            <a:custGeom>
              <a:avLst/>
              <a:gdLst/>
              <a:ahLst/>
              <a:cxnLst/>
              <a:rect l="l" t="t" r="r" b="b"/>
              <a:pathLst>
                <a:path w="548" h="548" extrusionOk="0">
                  <a:moveTo>
                    <a:pt x="274" y="0"/>
                  </a:moveTo>
                  <a:cubicBezTo>
                    <a:pt x="122" y="0"/>
                    <a:pt x="1" y="122"/>
                    <a:pt x="1" y="274"/>
                  </a:cubicBezTo>
                  <a:cubicBezTo>
                    <a:pt x="1" y="426"/>
                    <a:pt x="122" y="547"/>
                    <a:pt x="274" y="547"/>
                  </a:cubicBezTo>
                  <a:cubicBezTo>
                    <a:pt x="426" y="547"/>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0"/>
            <p:cNvSpPr/>
            <p:nvPr/>
          </p:nvSpPr>
          <p:spPr>
            <a:xfrm>
              <a:off x="420980" y="753585"/>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0"/>
            <p:cNvSpPr/>
            <p:nvPr/>
          </p:nvSpPr>
          <p:spPr>
            <a:xfrm>
              <a:off x="420980" y="912529"/>
              <a:ext cx="58496" cy="55294"/>
            </a:xfrm>
            <a:custGeom>
              <a:avLst/>
              <a:gdLst/>
              <a:ahLst/>
              <a:cxnLst/>
              <a:rect l="l" t="t" r="r" b="b"/>
              <a:pathLst>
                <a:path w="548" h="518" extrusionOk="0">
                  <a:moveTo>
                    <a:pt x="274" y="1"/>
                  </a:moveTo>
                  <a:cubicBezTo>
                    <a:pt x="122" y="1"/>
                    <a:pt x="1" y="122"/>
                    <a:pt x="1" y="274"/>
                  </a:cubicBezTo>
                  <a:cubicBezTo>
                    <a:pt x="1" y="426"/>
                    <a:pt x="122" y="518"/>
                    <a:pt x="274" y="518"/>
                  </a:cubicBezTo>
                  <a:cubicBezTo>
                    <a:pt x="426" y="51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0"/>
            <p:cNvSpPr/>
            <p:nvPr/>
          </p:nvSpPr>
          <p:spPr>
            <a:xfrm>
              <a:off x="420980" y="1074781"/>
              <a:ext cx="58496" cy="55294"/>
            </a:xfrm>
            <a:custGeom>
              <a:avLst/>
              <a:gdLst/>
              <a:ahLst/>
              <a:cxnLst/>
              <a:rect l="l" t="t" r="r" b="b"/>
              <a:pathLst>
                <a:path w="548" h="518" extrusionOk="0">
                  <a:moveTo>
                    <a:pt x="274" y="1"/>
                  </a:moveTo>
                  <a:cubicBezTo>
                    <a:pt x="122" y="1"/>
                    <a:pt x="1" y="122"/>
                    <a:pt x="1" y="274"/>
                  </a:cubicBezTo>
                  <a:cubicBezTo>
                    <a:pt x="1" y="426"/>
                    <a:pt x="122" y="517"/>
                    <a:pt x="274" y="517"/>
                  </a:cubicBezTo>
                  <a:cubicBezTo>
                    <a:pt x="426" y="517"/>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0"/>
            <p:cNvSpPr/>
            <p:nvPr/>
          </p:nvSpPr>
          <p:spPr>
            <a:xfrm>
              <a:off x="420980" y="1233832"/>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0"/>
            <p:cNvSpPr/>
            <p:nvPr/>
          </p:nvSpPr>
          <p:spPr>
            <a:xfrm>
              <a:off x="420980" y="1392775"/>
              <a:ext cx="58496" cy="55294"/>
            </a:xfrm>
            <a:custGeom>
              <a:avLst/>
              <a:gdLst/>
              <a:ahLst/>
              <a:cxnLst/>
              <a:rect l="l" t="t" r="r" b="b"/>
              <a:pathLst>
                <a:path w="548" h="518" extrusionOk="0">
                  <a:moveTo>
                    <a:pt x="274" y="0"/>
                  </a:moveTo>
                  <a:cubicBezTo>
                    <a:pt x="122" y="0"/>
                    <a:pt x="1" y="92"/>
                    <a:pt x="1" y="244"/>
                  </a:cubicBezTo>
                  <a:cubicBezTo>
                    <a:pt x="1" y="396"/>
                    <a:pt x="122" y="517"/>
                    <a:pt x="274" y="517"/>
                  </a:cubicBezTo>
                  <a:cubicBezTo>
                    <a:pt x="426" y="517"/>
                    <a:pt x="548" y="396"/>
                    <a:pt x="548" y="244"/>
                  </a:cubicBezTo>
                  <a:cubicBezTo>
                    <a:pt x="548" y="9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0"/>
            <p:cNvSpPr/>
            <p:nvPr/>
          </p:nvSpPr>
          <p:spPr>
            <a:xfrm>
              <a:off x="420980" y="1548516"/>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0"/>
            <p:cNvSpPr/>
            <p:nvPr/>
          </p:nvSpPr>
          <p:spPr>
            <a:xfrm>
              <a:off x="420980" y="170746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0"/>
            <p:cNvSpPr/>
            <p:nvPr/>
          </p:nvSpPr>
          <p:spPr>
            <a:xfrm>
              <a:off x="420980" y="1869712"/>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0"/>
            <p:cNvSpPr/>
            <p:nvPr/>
          </p:nvSpPr>
          <p:spPr>
            <a:xfrm>
              <a:off x="420980" y="2028656"/>
              <a:ext cx="58496" cy="55294"/>
            </a:xfrm>
            <a:custGeom>
              <a:avLst/>
              <a:gdLst/>
              <a:ahLst/>
              <a:cxnLst/>
              <a:rect l="l" t="t" r="r" b="b"/>
              <a:pathLst>
                <a:path w="548" h="518" extrusionOk="0">
                  <a:moveTo>
                    <a:pt x="274" y="1"/>
                  </a:moveTo>
                  <a:cubicBezTo>
                    <a:pt x="122" y="1"/>
                    <a:pt x="1" y="123"/>
                    <a:pt x="1" y="275"/>
                  </a:cubicBezTo>
                  <a:cubicBezTo>
                    <a:pt x="1" y="396"/>
                    <a:pt x="122" y="518"/>
                    <a:pt x="274" y="518"/>
                  </a:cubicBezTo>
                  <a:cubicBezTo>
                    <a:pt x="426" y="518"/>
                    <a:pt x="548" y="396"/>
                    <a:pt x="548" y="275"/>
                  </a:cubicBezTo>
                  <a:cubicBezTo>
                    <a:pt x="548" y="123"/>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 name="Google Shape;572;p20"/>
          <p:cNvSpPr/>
          <p:nvPr/>
        </p:nvSpPr>
        <p:spPr>
          <a:xfrm>
            <a:off x="8935800" y="131"/>
            <a:ext cx="208191" cy="4568746"/>
          </a:xfrm>
          <a:custGeom>
            <a:avLst/>
            <a:gdLst/>
            <a:ahLst/>
            <a:cxnLst/>
            <a:rect l="l" t="t" r="r" b="b"/>
            <a:pathLst>
              <a:path w="9526" h="146083" extrusionOk="0">
                <a:moveTo>
                  <a:pt x="93" y="0"/>
                </a:moveTo>
                <a:lnTo>
                  <a:pt x="9526" y="0"/>
                </a:lnTo>
                <a:lnTo>
                  <a:pt x="9526" y="146083"/>
                </a:lnTo>
                <a:lnTo>
                  <a:pt x="0" y="140219"/>
                </a:lnTo>
                <a:close/>
              </a:path>
            </a:pathLst>
          </a:custGeom>
          <a:solidFill>
            <a:srgbClr val="D13658"/>
          </a:solidFill>
          <a:ln>
            <a:noFill/>
          </a:ln>
        </p:spPr>
      </p:sp>
      <p:sp>
        <p:nvSpPr>
          <p:cNvPr id="573" name="Google Shape;573;p20"/>
          <p:cNvSpPr/>
          <p:nvPr/>
        </p:nvSpPr>
        <p:spPr>
          <a:xfrm>
            <a:off x="8935800" y="0"/>
            <a:ext cx="208191" cy="3816053"/>
          </a:xfrm>
          <a:custGeom>
            <a:avLst/>
            <a:gdLst/>
            <a:ahLst/>
            <a:cxnLst/>
            <a:rect l="l" t="t" r="r" b="b"/>
            <a:pathLst>
              <a:path w="9526" h="146083" extrusionOk="0">
                <a:moveTo>
                  <a:pt x="93" y="0"/>
                </a:moveTo>
                <a:lnTo>
                  <a:pt x="9526" y="0"/>
                </a:lnTo>
                <a:lnTo>
                  <a:pt x="9526" y="146083"/>
                </a:lnTo>
                <a:lnTo>
                  <a:pt x="0" y="140219"/>
                </a:lnTo>
                <a:close/>
              </a:path>
            </a:pathLst>
          </a:custGeom>
          <a:solidFill>
            <a:srgbClr val="0465B1"/>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2_2">
    <p:spTree>
      <p:nvGrpSpPr>
        <p:cNvPr id="1" name="Shape 705"/>
        <p:cNvGrpSpPr/>
        <p:nvPr/>
      </p:nvGrpSpPr>
      <p:grpSpPr>
        <a:xfrm>
          <a:off x="0" y="0"/>
          <a:ext cx="0" cy="0"/>
          <a:chOff x="0" y="0"/>
          <a:chExt cx="0" cy="0"/>
        </a:xfrm>
      </p:grpSpPr>
      <p:sp>
        <p:nvSpPr>
          <p:cNvPr id="706" name="Google Shape;706;p27"/>
          <p:cNvSpPr/>
          <p:nvPr/>
        </p:nvSpPr>
        <p:spPr>
          <a:xfrm>
            <a:off x="3" y="-4025"/>
            <a:ext cx="3000470" cy="2929754"/>
          </a:xfrm>
          <a:custGeom>
            <a:avLst/>
            <a:gdLst/>
            <a:ahLst/>
            <a:cxnLst/>
            <a:rect l="l" t="t" r="r" b="b"/>
            <a:pathLst>
              <a:path w="81253" h="79338" extrusionOk="0">
                <a:moveTo>
                  <a:pt x="0" y="0"/>
                </a:moveTo>
                <a:lnTo>
                  <a:pt x="0" y="72926"/>
                </a:lnTo>
                <a:cubicBezTo>
                  <a:pt x="7733" y="77022"/>
                  <a:pt x="16538" y="79338"/>
                  <a:pt x="25878" y="79338"/>
                </a:cubicBezTo>
                <a:cubicBezTo>
                  <a:pt x="56465" y="79338"/>
                  <a:pt x="81252" y="54551"/>
                  <a:pt x="81252" y="23964"/>
                </a:cubicBezTo>
                <a:cubicBezTo>
                  <a:pt x="81252" y="15389"/>
                  <a:pt x="79281" y="7254"/>
                  <a:pt x="757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txBox="1">
            <a:spLocks noGrp="1"/>
          </p:cNvSpPr>
          <p:nvPr>
            <p:ph type="title"/>
          </p:nvPr>
        </p:nvSpPr>
        <p:spPr>
          <a:xfrm>
            <a:off x="2796900" y="521225"/>
            <a:ext cx="3550200" cy="6531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4094"/>
              </a:buClr>
              <a:buSzPts val="4000"/>
              <a:buNone/>
              <a:defRPr sz="4000">
                <a:solidFill>
                  <a:srgbClr val="FF4094"/>
                </a:solidFill>
              </a:defRPr>
            </a:lvl1pPr>
            <a:lvl2pPr lvl="1" algn="ctr" rtl="0">
              <a:spcBef>
                <a:spcPts val="0"/>
              </a:spcBef>
              <a:spcAft>
                <a:spcPts val="0"/>
              </a:spcAft>
              <a:buSzPts val="2800"/>
              <a:buNone/>
              <a:defRPr>
                <a:latin typeface="Manjari"/>
                <a:ea typeface="Manjari"/>
                <a:cs typeface="Manjari"/>
                <a:sym typeface="Manjari"/>
              </a:defRPr>
            </a:lvl2pPr>
            <a:lvl3pPr lvl="2" algn="ctr" rtl="0">
              <a:spcBef>
                <a:spcPts val="0"/>
              </a:spcBef>
              <a:spcAft>
                <a:spcPts val="0"/>
              </a:spcAft>
              <a:buSzPts val="2800"/>
              <a:buNone/>
              <a:defRPr>
                <a:latin typeface="Manjari"/>
                <a:ea typeface="Manjari"/>
                <a:cs typeface="Manjari"/>
                <a:sym typeface="Manjari"/>
              </a:defRPr>
            </a:lvl3pPr>
            <a:lvl4pPr lvl="3" algn="ctr" rtl="0">
              <a:spcBef>
                <a:spcPts val="0"/>
              </a:spcBef>
              <a:spcAft>
                <a:spcPts val="0"/>
              </a:spcAft>
              <a:buSzPts val="2800"/>
              <a:buNone/>
              <a:defRPr>
                <a:latin typeface="Manjari"/>
                <a:ea typeface="Manjari"/>
                <a:cs typeface="Manjari"/>
                <a:sym typeface="Manjari"/>
              </a:defRPr>
            </a:lvl4pPr>
            <a:lvl5pPr lvl="4" algn="ctr" rtl="0">
              <a:spcBef>
                <a:spcPts val="0"/>
              </a:spcBef>
              <a:spcAft>
                <a:spcPts val="0"/>
              </a:spcAft>
              <a:buSzPts val="2800"/>
              <a:buNone/>
              <a:defRPr>
                <a:latin typeface="Manjari"/>
                <a:ea typeface="Manjari"/>
                <a:cs typeface="Manjari"/>
                <a:sym typeface="Manjari"/>
              </a:defRPr>
            </a:lvl5pPr>
            <a:lvl6pPr lvl="5" algn="ctr" rtl="0">
              <a:spcBef>
                <a:spcPts val="0"/>
              </a:spcBef>
              <a:spcAft>
                <a:spcPts val="0"/>
              </a:spcAft>
              <a:buSzPts val="2800"/>
              <a:buNone/>
              <a:defRPr>
                <a:latin typeface="Manjari"/>
                <a:ea typeface="Manjari"/>
                <a:cs typeface="Manjari"/>
                <a:sym typeface="Manjari"/>
              </a:defRPr>
            </a:lvl6pPr>
            <a:lvl7pPr lvl="6" algn="ctr" rtl="0">
              <a:spcBef>
                <a:spcPts val="0"/>
              </a:spcBef>
              <a:spcAft>
                <a:spcPts val="0"/>
              </a:spcAft>
              <a:buSzPts val="2800"/>
              <a:buNone/>
              <a:defRPr>
                <a:latin typeface="Manjari"/>
                <a:ea typeface="Manjari"/>
                <a:cs typeface="Manjari"/>
                <a:sym typeface="Manjari"/>
              </a:defRPr>
            </a:lvl7pPr>
            <a:lvl8pPr lvl="7" algn="ctr" rtl="0">
              <a:spcBef>
                <a:spcPts val="0"/>
              </a:spcBef>
              <a:spcAft>
                <a:spcPts val="0"/>
              </a:spcAft>
              <a:buSzPts val="2800"/>
              <a:buNone/>
              <a:defRPr>
                <a:latin typeface="Manjari"/>
                <a:ea typeface="Manjari"/>
                <a:cs typeface="Manjari"/>
                <a:sym typeface="Manjari"/>
              </a:defRPr>
            </a:lvl8pPr>
            <a:lvl9pPr lvl="8" algn="ctr" rtl="0">
              <a:spcBef>
                <a:spcPts val="0"/>
              </a:spcBef>
              <a:spcAft>
                <a:spcPts val="0"/>
              </a:spcAft>
              <a:buSzPts val="2800"/>
              <a:buNone/>
              <a:defRPr>
                <a:latin typeface="Manjari"/>
                <a:ea typeface="Manjari"/>
                <a:cs typeface="Manjari"/>
                <a:sym typeface="Manjari"/>
              </a:defRPr>
            </a:lvl9pPr>
          </a:lstStyle>
          <a:p>
            <a:endParaRPr/>
          </a:p>
        </p:txBody>
      </p:sp>
      <p:sp>
        <p:nvSpPr>
          <p:cNvPr id="709" name="Google Shape;709;p27"/>
          <p:cNvSpPr txBox="1">
            <a:spLocks noGrp="1"/>
          </p:cNvSpPr>
          <p:nvPr>
            <p:ph type="subTitle" idx="1"/>
          </p:nvPr>
        </p:nvSpPr>
        <p:spPr>
          <a:xfrm>
            <a:off x="3125075" y="1466925"/>
            <a:ext cx="2894100" cy="103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10" name="Google Shape;710;p27"/>
          <p:cNvSpPr/>
          <p:nvPr/>
        </p:nvSpPr>
        <p:spPr>
          <a:xfrm>
            <a:off x="6499000" y="442113"/>
            <a:ext cx="1925005" cy="195777"/>
          </a:xfrm>
          <a:custGeom>
            <a:avLst/>
            <a:gdLst/>
            <a:ahLst/>
            <a:cxnLst/>
            <a:rect l="l" t="t" r="r" b="b"/>
            <a:pathLst>
              <a:path w="42359" h="4308" extrusionOk="0">
                <a:moveTo>
                  <a:pt x="1" y="1"/>
                </a:moveTo>
                <a:lnTo>
                  <a:pt x="1" y="4307"/>
                </a:lnTo>
                <a:lnTo>
                  <a:pt x="42359" y="4307"/>
                </a:lnTo>
                <a:lnTo>
                  <a:pt x="42359" y="1"/>
                </a:lnTo>
                <a:close/>
              </a:path>
            </a:pathLst>
          </a:custGeom>
          <a:solidFill>
            <a:srgbClr val="D13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720000" y="4470975"/>
            <a:ext cx="1925005" cy="195777"/>
          </a:xfrm>
          <a:custGeom>
            <a:avLst/>
            <a:gdLst/>
            <a:ahLst/>
            <a:cxnLst/>
            <a:rect l="l" t="t" r="r" b="b"/>
            <a:pathLst>
              <a:path w="42359" h="4308" extrusionOk="0">
                <a:moveTo>
                  <a:pt x="1" y="1"/>
                </a:moveTo>
                <a:lnTo>
                  <a:pt x="1" y="4307"/>
                </a:lnTo>
                <a:lnTo>
                  <a:pt x="42359" y="4307"/>
                </a:lnTo>
                <a:lnTo>
                  <a:pt x="42359" y="1"/>
                </a:lnTo>
                <a:close/>
              </a:path>
            </a:pathLst>
          </a:custGeom>
          <a:solidFill>
            <a:srgbClr val="046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8935800" y="131"/>
            <a:ext cx="208191" cy="4568746"/>
          </a:xfrm>
          <a:custGeom>
            <a:avLst/>
            <a:gdLst/>
            <a:ahLst/>
            <a:cxnLst/>
            <a:rect l="l" t="t" r="r" b="b"/>
            <a:pathLst>
              <a:path w="9526" h="146083" extrusionOk="0">
                <a:moveTo>
                  <a:pt x="93" y="0"/>
                </a:moveTo>
                <a:lnTo>
                  <a:pt x="9526" y="0"/>
                </a:lnTo>
                <a:lnTo>
                  <a:pt x="9526" y="146083"/>
                </a:lnTo>
                <a:lnTo>
                  <a:pt x="0" y="140219"/>
                </a:lnTo>
                <a:close/>
              </a:path>
            </a:pathLst>
          </a:custGeom>
          <a:solidFill>
            <a:srgbClr val="D13658"/>
          </a:solidFill>
          <a:ln>
            <a:noFill/>
          </a:ln>
        </p:spPr>
      </p:sp>
      <p:sp>
        <p:nvSpPr>
          <p:cNvPr id="713" name="Google Shape;713;p27"/>
          <p:cNvSpPr/>
          <p:nvPr/>
        </p:nvSpPr>
        <p:spPr>
          <a:xfrm>
            <a:off x="8935800" y="0"/>
            <a:ext cx="208191" cy="3816053"/>
          </a:xfrm>
          <a:custGeom>
            <a:avLst/>
            <a:gdLst/>
            <a:ahLst/>
            <a:cxnLst/>
            <a:rect l="l" t="t" r="r" b="b"/>
            <a:pathLst>
              <a:path w="9526" h="146083" extrusionOk="0">
                <a:moveTo>
                  <a:pt x="93" y="0"/>
                </a:moveTo>
                <a:lnTo>
                  <a:pt x="9526" y="0"/>
                </a:lnTo>
                <a:lnTo>
                  <a:pt x="9526" y="146083"/>
                </a:lnTo>
                <a:lnTo>
                  <a:pt x="0" y="140219"/>
                </a:lnTo>
                <a:close/>
              </a:path>
            </a:pathLst>
          </a:custGeom>
          <a:solidFill>
            <a:srgbClr val="0465B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userDrawn="1">
  <p:cSld name="CUSTOM">
    <p:spTree>
      <p:nvGrpSpPr>
        <p:cNvPr id="1" name="Shape 780"/>
        <p:cNvGrpSpPr/>
        <p:nvPr/>
      </p:nvGrpSpPr>
      <p:grpSpPr>
        <a:xfrm>
          <a:off x="0" y="0"/>
          <a:ext cx="0" cy="0"/>
          <a:chOff x="0" y="0"/>
          <a:chExt cx="0" cy="0"/>
        </a:xfrm>
      </p:grpSpPr>
      <p:sp>
        <p:nvSpPr>
          <p:cNvPr id="781" name="Google Shape;781;p30"/>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200"/>
              <a:buNone/>
              <a:defRPr/>
            </a:lvl1pPr>
            <a:lvl2pPr lvl="1">
              <a:spcBef>
                <a:spcPts val="0"/>
              </a:spcBef>
              <a:spcAft>
                <a:spcPts val="0"/>
              </a:spcAft>
              <a:buSzPts val="3200"/>
              <a:buFont typeface="Krona One"/>
              <a:buNone/>
              <a:defRPr sz="3200">
                <a:latin typeface="Krona One"/>
                <a:ea typeface="Krona One"/>
                <a:cs typeface="Krona One"/>
                <a:sym typeface="Krona One"/>
              </a:defRPr>
            </a:lvl2pPr>
            <a:lvl3pPr lvl="2">
              <a:spcBef>
                <a:spcPts val="0"/>
              </a:spcBef>
              <a:spcAft>
                <a:spcPts val="0"/>
              </a:spcAft>
              <a:buSzPts val="3200"/>
              <a:buFont typeface="Krona One"/>
              <a:buNone/>
              <a:defRPr sz="3200">
                <a:latin typeface="Krona One"/>
                <a:ea typeface="Krona One"/>
                <a:cs typeface="Krona One"/>
                <a:sym typeface="Krona One"/>
              </a:defRPr>
            </a:lvl3pPr>
            <a:lvl4pPr lvl="3">
              <a:spcBef>
                <a:spcPts val="0"/>
              </a:spcBef>
              <a:spcAft>
                <a:spcPts val="0"/>
              </a:spcAft>
              <a:buSzPts val="3200"/>
              <a:buFont typeface="Krona One"/>
              <a:buNone/>
              <a:defRPr sz="3200">
                <a:latin typeface="Krona One"/>
                <a:ea typeface="Krona One"/>
                <a:cs typeface="Krona One"/>
                <a:sym typeface="Krona One"/>
              </a:defRPr>
            </a:lvl4pPr>
            <a:lvl5pPr lvl="4">
              <a:spcBef>
                <a:spcPts val="0"/>
              </a:spcBef>
              <a:spcAft>
                <a:spcPts val="0"/>
              </a:spcAft>
              <a:buSzPts val="3200"/>
              <a:buFont typeface="Krona One"/>
              <a:buNone/>
              <a:defRPr sz="3200">
                <a:latin typeface="Krona One"/>
                <a:ea typeface="Krona One"/>
                <a:cs typeface="Krona One"/>
                <a:sym typeface="Krona One"/>
              </a:defRPr>
            </a:lvl5pPr>
            <a:lvl6pPr lvl="5">
              <a:spcBef>
                <a:spcPts val="0"/>
              </a:spcBef>
              <a:spcAft>
                <a:spcPts val="0"/>
              </a:spcAft>
              <a:buSzPts val="3200"/>
              <a:buFont typeface="Krona One"/>
              <a:buNone/>
              <a:defRPr sz="3200">
                <a:latin typeface="Krona One"/>
                <a:ea typeface="Krona One"/>
                <a:cs typeface="Krona One"/>
                <a:sym typeface="Krona One"/>
              </a:defRPr>
            </a:lvl6pPr>
            <a:lvl7pPr lvl="6">
              <a:spcBef>
                <a:spcPts val="0"/>
              </a:spcBef>
              <a:spcAft>
                <a:spcPts val="0"/>
              </a:spcAft>
              <a:buSzPts val="3200"/>
              <a:buFont typeface="Krona One"/>
              <a:buNone/>
              <a:defRPr sz="3200">
                <a:latin typeface="Krona One"/>
                <a:ea typeface="Krona One"/>
                <a:cs typeface="Krona One"/>
                <a:sym typeface="Krona One"/>
              </a:defRPr>
            </a:lvl7pPr>
            <a:lvl8pPr lvl="7">
              <a:spcBef>
                <a:spcPts val="0"/>
              </a:spcBef>
              <a:spcAft>
                <a:spcPts val="0"/>
              </a:spcAft>
              <a:buSzPts val="3200"/>
              <a:buFont typeface="Krona One"/>
              <a:buNone/>
              <a:defRPr sz="3200">
                <a:latin typeface="Krona One"/>
                <a:ea typeface="Krona One"/>
                <a:cs typeface="Krona One"/>
                <a:sym typeface="Krona One"/>
              </a:defRPr>
            </a:lvl8pPr>
            <a:lvl9pPr lvl="8">
              <a:spcBef>
                <a:spcPts val="0"/>
              </a:spcBef>
              <a:spcAft>
                <a:spcPts val="0"/>
              </a:spcAft>
              <a:buSzPts val="3200"/>
              <a:buFont typeface="Krona One"/>
              <a:buNone/>
              <a:defRPr sz="3200">
                <a:latin typeface="Krona One"/>
                <a:ea typeface="Krona One"/>
                <a:cs typeface="Krona One"/>
                <a:sym typeface="Krona One"/>
              </a:defRPr>
            </a:lvl9pPr>
          </a:lstStyle>
          <a:p>
            <a:endParaRPr/>
          </a:p>
        </p:txBody>
      </p:sp>
      <p:sp>
        <p:nvSpPr>
          <p:cNvPr id="782" name="Google Shape;782;p30"/>
          <p:cNvSpPr txBox="1">
            <a:spLocks noGrp="1"/>
          </p:cNvSpPr>
          <p:nvPr>
            <p:ph type="subTitle" idx="1"/>
          </p:nvPr>
        </p:nvSpPr>
        <p:spPr>
          <a:xfrm>
            <a:off x="1574325" y="1571100"/>
            <a:ext cx="2701500" cy="3327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Font typeface="Krona One"/>
              <a:buNone/>
              <a:defRPr>
                <a:solidFill>
                  <a:schemeClr val="accent1"/>
                </a:solidFill>
                <a:latin typeface="Krona One"/>
                <a:ea typeface="Krona One"/>
                <a:cs typeface="Krona One"/>
                <a:sym typeface="Krona 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783" name="Google Shape;783;p30"/>
          <p:cNvSpPr txBox="1">
            <a:spLocks noGrp="1"/>
          </p:cNvSpPr>
          <p:nvPr>
            <p:ph type="subTitle" idx="2"/>
          </p:nvPr>
        </p:nvSpPr>
        <p:spPr>
          <a:xfrm>
            <a:off x="1574325" y="1870300"/>
            <a:ext cx="21279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85" name="Google Shape;785;p30"/>
          <p:cNvSpPr txBox="1">
            <a:spLocks noGrp="1"/>
          </p:cNvSpPr>
          <p:nvPr>
            <p:ph type="subTitle" idx="4"/>
          </p:nvPr>
        </p:nvSpPr>
        <p:spPr>
          <a:xfrm>
            <a:off x="1574325" y="2647950"/>
            <a:ext cx="2701500" cy="33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Krona One"/>
              <a:buNone/>
              <a:defRPr>
                <a:solidFill>
                  <a:schemeClr val="accent1"/>
                </a:solidFill>
                <a:latin typeface="Krona One"/>
                <a:ea typeface="Krona One"/>
                <a:cs typeface="Krona One"/>
                <a:sym typeface="Krona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86" name="Google Shape;786;p30"/>
          <p:cNvSpPr txBox="1">
            <a:spLocks noGrp="1"/>
          </p:cNvSpPr>
          <p:nvPr>
            <p:ph type="subTitle" idx="5"/>
          </p:nvPr>
        </p:nvSpPr>
        <p:spPr>
          <a:xfrm>
            <a:off x="1574325" y="2947150"/>
            <a:ext cx="21279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88" name="Google Shape;788;p30"/>
          <p:cNvSpPr txBox="1">
            <a:spLocks noGrp="1"/>
          </p:cNvSpPr>
          <p:nvPr>
            <p:ph type="subTitle" idx="7"/>
          </p:nvPr>
        </p:nvSpPr>
        <p:spPr>
          <a:xfrm>
            <a:off x="1574325" y="3724800"/>
            <a:ext cx="2701500" cy="33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Krona One"/>
              <a:buNone/>
              <a:defRPr>
                <a:solidFill>
                  <a:schemeClr val="accent1"/>
                </a:solidFill>
                <a:latin typeface="Krona One"/>
                <a:ea typeface="Krona One"/>
                <a:cs typeface="Krona One"/>
                <a:sym typeface="Krona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89" name="Google Shape;789;p30"/>
          <p:cNvSpPr txBox="1">
            <a:spLocks noGrp="1"/>
          </p:cNvSpPr>
          <p:nvPr>
            <p:ph type="subTitle" idx="8"/>
          </p:nvPr>
        </p:nvSpPr>
        <p:spPr>
          <a:xfrm>
            <a:off x="1574325" y="4024000"/>
            <a:ext cx="21279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1" name="Google Shape;791;p30"/>
          <p:cNvSpPr txBox="1">
            <a:spLocks noGrp="1"/>
          </p:cNvSpPr>
          <p:nvPr>
            <p:ph type="subTitle" idx="13"/>
          </p:nvPr>
        </p:nvSpPr>
        <p:spPr>
          <a:xfrm>
            <a:off x="5495400" y="1571100"/>
            <a:ext cx="2701500" cy="33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Krona One"/>
              <a:buNone/>
              <a:defRPr>
                <a:solidFill>
                  <a:schemeClr val="accent1"/>
                </a:solidFill>
                <a:latin typeface="Krona One"/>
                <a:ea typeface="Krona One"/>
                <a:cs typeface="Krona One"/>
                <a:sym typeface="Krona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2" name="Google Shape;792;p30"/>
          <p:cNvSpPr txBox="1">
            <a:spLocks noGrp="1"/>
          </p:cNvSpPr>
          <p:nvPr>
            <p:ph type="subTitle" idx="14"/>
          </p:nvPr>
        </p:nvSpPr>
        <p:spPr>
          <a:xfrm>
            <a:off x="5495400" y="1870300"/>
            <a:ext cx="21279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4" name="Google Shape;794;p30"/>
          <p:cNvSpPr txBox="1">
            <a:spLocks noGrp="1"/>
          </p:cNvSpPr>
          <p:nvPr>
            <p:ph type="subTitle" idx="16"/>
          </p:nvPr>
        </p:nvSpPr>
        <p:spPr>
          <a:xfrm>
            <a:off x="5495400" y="2647950"/>
            <a:ext cx="2701500" cy="33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Krona One"/>
              <a:buNone/>
              <a:defRPr>
                <a:solidFill>
                  <a:schemeClr val="accent1"/>
                </a:solidFill>
                <a:latin typeface="Krona One"/>
                <a:ea typeface="Krona One"/>
                <a:cs typeface="Krona One"/>
                <a:sym typeface="Krona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5" name="Google Shape;795;p30"/>
          <p:cNvSpPr txBox="1">
            <a:spLocks noGrp="1"/>
          </p:cNvSpPr>
          <p:nvPr>
            <p:ph type="subTitle" idx="17"/>
          </p:nvPr>
        </p:nvSpPr>
        <p:spPr>
          <a:xfrm>
            <a:off x="5495400" y="2947150"/>
            <a:ext cx="21279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7" name="Google Shape;797;p30"/>
          <p:cNvSpPr txBox="1">
            <a:spLocks noGrp="1"/>
          </p:cNvSpPr>
          <p:nvPr>
            <p:ph type="subTitle" idx="19"/>
          </p:nvPr>
        </p:nvSpPr>
        <p:spPr>
          <a:xfrm>
            <a:off x="5495400" y="3724800"/>
            <a:ext cx="2701500" cy="33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Font typeface="Krona One"/>
              <a:buNone/>
              <a:defRPr>
                <a:solidFill>
                  <a:schemeClr val="accent1"/>
                </a:solidFill>
                <a:latin typeface="Krona One"/>
                <a:ea typeface="Krona One"/>
                <a:cs typeface="Krona One"/>
                <a:sym typeface="Krona 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798" name="Google Shape;798;p30"/>
          <p:cNvSpPr txBox="1">
            <a:spLocks noGrp="1"/>
          </p:cNvSpPr>
          <p:nvPr>
            <p:ph type="subTitle" idx="20"/>
          </p:nvPr>
        </p:nvSpPr>
        <p:spPr>
          <a:xfrm>
            <a:off x="5495400" y="4024000"/>
            <a:ext cx="2127900" cy="654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00" name="Google Shape;800;p30"/>
          <p:cNvSpPr/>
          <p:nvPr/>
        </p:nvSpPr>
        <p:spPr>
          <a:xfrm>
            <a:off x="8935800" y="131"/>
            <a:ext cx="208191" cy="4568746"/>
          </a:xfrm>
          <a:custGeom>
            <a:avLst/>
            <a:gdLst/>
            <a:ahLst/>
            <a:cxnLst/>
            <a:rect l="l" t="t" r="r" b="b"/>
            <a:pathLst>
              <a:path w="9526" h="146083" extrusionOk="0">
                <a:moveTo>
                  <a:pt x="93" y="0"/>
                </a:moveTo>
                <a:lnTo>
                  <a:pt x="9526" y="0"/>
                </a:lnTo>
                <a:lnTo>
                  <a:pt x="9526" y="146083"/>
                </a:lnTo>
                <a:lnTo>
                  <a:pt x="0" y="140219"/>
                </a:lnTo>
                <a:close/>
              </a:path>
            </a:pathLst>
          </a:custGeom>
          <a:solidFill>
            <a:srgbClr val="D13658"/>
          </a:solidFill>
          <a:ln>
            <a:noFill/>
          </a:ln>
        </p:spPr>
      </p:sp>
      <p:sp>
        <p:nvSpPr>
          <p:cNvPr id="801" name="Google Shape;801;p30"/>
          <p:cNvSpPr/>
          <p:nvPr/>
        </p:nvSpPr>
        <p:spPr>
          <a:xfrm>
            <a:off x="8935800" y="0"/>
            <a:ext cx="208191" cy="3816053"/>
          </a:xfrm>
          <a:custGeom>
            <a:avLst/>
            <a:gdLst/>
            <a:ahLst/>
            <a:cxnLst/>
            <a:rect l="l" t="t" r="r" b="b"/>
            <a:pathLst>
              <a:path w="9526" h="146083" extrusionOk="0">
                <a:moveTo>
                  <a:pt x="93" y="0"/>
                </a:moveTo>
                <a:lnTo>
                  <a:pt x="9526" y="0"/>
                </a:lnTo>
                <a:lnTo>
                  <a:pt x="9526" y="146083"/>
                </a:lnTo>
                <a:lnTo>
                  <a:pt x="0" y="140219"/>
                </a:lnTo>
                <a:close/>
              </a:path>
            </a:pathLst>
          </a:custGeom>
          <a:solidFill>
            <a:srgbClr val="0465B1"/>
          </a:solidFill>
          <a:ln>
            <a:noFill/>
          </a:ln>
        </p:spPr>
      </p:sp>
      <p:grpSp>
        <p:nvGrpSpPr>
          <p:cNvPr id="151" name="Google Shape;802;p30"/>
          <p:cNvGrpSpPr/>
          <p:nvPr userDrawn="1"/>
        </p:nvGrpSpPr>
        <p:grpSpPr>
          <a:xfrm>
            <a:off x="420980" y="279850"/>
            <a:ext cx="889188" cy="850225"/>
            <a:chOff x="420980" y="279850"/>
            <a:chExt cx="889188" cy="850225"/>
          </a:xfrm>
          <a:solidFill>
            <a:srgbClr val="0465B1"/>
          </a:solidFill>
        </p:grpSpPr>
        <p:sp>
          <p:nvSpPr>
            <p:cNvPr id="152" name="Google Shape;803;p30"/>
            <p:cNvSpPr/>
            <p:nvPr/>
          </p:nvSpPr>
          <p:spPr>
            <a:xfrm>
              <a:off x="1254874" y="279850"/>
              <a:ext cx="55294" cy="58496"/>
            </a:xfrm>
            <a:custGeom>
              <a:avLst/>
              <a:gdLst/>
              <a:ahLst/>
              <a:cxnLst/>
              <a:rect l="l" t="t" r="r" b="b"/>
              <a:pathLst>
                <a:path w="518" h="548" extrusionOk="0">
                  <a:moveTo>
                    <a:pt x="244" y="1"/>
                  </a:moveTo>
                  <a:cubicBezTo>
                    <a:pt x="122" y="1"/>
                    <a:pt x="0" y="122"/>
                    <a:pt x="0" y="274"/>
                  </a:cubicBezTo>
                  <a:cubicBezTo>
                    <a:pt x="0" y="426"/>
                    <a:pt x="122" y="548"/>
                    <a:pt x="244" y="548"/>
                  </a:cubicBezTo>
                  <a:cubicBezTo>
                    <a:pt x="395" y="548"/>
                    <a:pt x="517" y="426"/>
                    <a:pt x="517" y="274"/>
                  </a:cubicBezTo>
                  <a:cubicBezTo>
                    <a:pt x="517" y="122"/>
                    <a:pt x="395" y="1"/>
                    <a:pt x="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04;p30"/>
            <p:cNvSpPr/>
            <p:nvPr/>
          </p:nvSpPr>
          <p:spPr>
            <a:xfrm>
              <a:off x="1254874" y="438900"/>
              <a:ext cx="55294" cy="55187"/>
            </a:xfrm>
            <a:custGeom>
              <a:avLst/>
              <a:gdLst/>
              <a:ahLst/>
              <a:cxnLst/>
              <a:rect l="l" t="t" r="r" b="b"/>
              <a:pathLst>
                <a:path w="518" h="517" extrusionOk="0">
                  <a:moveTo>
                    <a:pt x="244" y="0"/>
                  </a:moveTo>
                  <a:cubicBezTo>
                    <a:pt x="122" y="0"/>
                    <a:pt x="0" y="122"/>
                    <a:pt x="0" y="274"/>
                  </a:cubicBezTo>
                  <a:cubicBezTo>
                    <a:pt x="0" y="395"/>
                    <a:pt x="122" y="517"/>
                    <a:pt x="244" y="517"/>
                  </a:cubicBezTo>
                  <a:cubicBezTo>
                    <a:pt x="395" y="517"/>
                    <a:pt x="517" y="395"/>
                    <a:pt x="517" y="274"/>
                  </a:cubicBezTo>
                  <a:cubicBezTo>
                    <a:pt x="517" y="122"/>
                    <a:pt x="395" y="0"/>
                    <a:pt x="2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05;p30"/>
            <p:cNvSpPr/>
            <p:nvPr/>
          </p:nvSpPr>
          <p:spPr>
            <a:xfrm>
              <a:off x="1254874" y="594641"/>
              <a:ext cx="55294" cy="58496"/>
            </a:xfrm>
            <a:custGeom>
              <a:avLst/>
              <a:gdLst/>
              <a:ahLst/>
              <a:cxnLst/>
              <a:rect l="l" t="t" r="r" b="b"/>
              <a:pathLst>
                <a:path w="518" h="548" extrusionOk="0">
                  <a:moveTo>
                    <a:pt x="244" y="0"/>
                  </a:moveTo>
                  <a:cubicBezTo>
                    <a:pt x="122" y="0"/>
                    <a:pt x="0" y="122"/>
                    <a:pt x="0" y="274"/>
                  </a:cubicBezTo>
                  <a:cubicBezTo>
                    <a:pt x="0" y="426"/>
                    <a:pt x="122" y="547"/>
                    <a:pt x="244" y="547"/>
                  </a:cubicBezTo>
                  <a:cubicBezTo>
                    <a:pt x="395" y="547"/>
                    <a:pt x="517" y="426"/>
                    <a:pt x="517" y="274"/>
                  </a:cubicBezTo>
                  <a:cubicBezTo>
                    <a:pt x="517" y="122"/>
                    <a:pt x="395" y="0"/>
                    <a:pt x="2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06;p30"/>
            <p:cNvSpPr/>
            <p:nvPr/>
          </p:nvSpPr>
          <p:spPr>
            <a:xfrm>
              <a:off x="1254874" y="753585"/>
              <a:ext cx="55294" cy="58496"/>
            </a:xfrm>
            <a:custGeom>
              <a:avLst/>
              <a:gdLst/>
              <a:ahLst/>
              <a:cxnLst/>
              <a:rect l="l" t="t" r="r" b="b"/>
              <a:pathLst>
                <a:path w="518" h="548" extrusionOk="0">
                  <a:moveTo>
                    <a:pt x="244" y="0"/>
                  </a:moveTo>
                  <a:cubicBezTo>
                    <a:pt x="122" y="0"/>
                    <a:pt x="0" y="122"/>
                    <a:pt x="0" y="274"/>
                  </a:cubicBezTo>
                  <a:cubicBezTo>
                    <a:pt x="0" y="426"/>
                    <a:pt x="122" y="548"/>
                    <a:pt x="244" y="548"/>
                  </a:cubicBezTo>
                  <a:cubicBezTo>
                    <a:pt x="395" y="548"/>
                    <a:pt x="517" y="426"/>
                    <a:pt x="517" y="274"/>
                  </a:cubicBezTo>
                  <a:cubicBezTo>
                    <a:pt x="517" y="122"/>
                    <a:pt x="395" y="0"/>
                    <a:pt x="2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07;p30"/>
            <p:cNvSpPr/>
            <p:nvPr/>
          </p:nvSpPr>
          <p:spPr>
            <a:xfrm>
              <a:off x="1254874" y="912529"/>
              <a:ext cx="55294" cy="55294"/>
            </a:xfrm>
            <a:custGeom>
              <a:avLst/>
              <a:gdLst/>
              <a:ahLst/>
              <a:cxnLst/>
              <a:rect l="l" t="t" r="r" b="b"/>
              <a:pathLst>
                <a:path w="518" h="518" extrusionOk="0">
                  <a:moveTo>
                    <a:pt x="244" y="1"/>
                  </a:moveTo>
                  <a:cubicBezTo>
                    <a:pt x="122" y="1"/>
                    <a:pt x="0" y="122"/>
                    <a:pt x="0" y="274"/>
                  </a:cubicBezTo>
                  <a:cubicBezTo>
                    <a:pt x="0" y="426"/>
                    <a:pt x="122" y="518"/>
                    <a:pt x="244" y="518"/>
                  </a:cubicBezTo>
                  <a:cubicBezTo>
                    <a:pt x="395" y="518"/>
                    <a:pt x="517" y="426"/>
                    <a:pt x="517" y="274"/>
                  </a:cubicBezTo>
                  <a:cubicBezTo>
                    <a:pt x="517" y="122"/>
                    <a:pt x="395" y="1"/>
                    <a:pt x="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08;p30"/>
            <p:cNvSpPr/>
            <p:nvPr/>
          </p:nvSpPr>
          <p:spPr>
            <a:xfrm>
              <a:off x="1254874" y="1074781"/>
              <a:ext cx="55294" cy="55294"/>
            </a:xfrm>
            <a:custGeom>
              <a:avLst/>
              <a:gdLst/>
              <a:ahLst/>
              <a:cxnLst/>
              <a:rect l="l" t="t" r="r" b="b"/>
              <a:pathLst>
                <a:path w="518" h="518" extrusionOk="0">
                  <a:moveTo>
                    <a:pt x="244" y="1"/>
                  </a:moveTo>
                  <a:cubicBezTo>
                    <a:pt x="122" y="1"/>
                    <a:pt x="0" y="122"/>
                    <a:pt x="0" y="274"/>
                  </a:cubicBezTo>
                  <a:cubicBezTo>
                    <a:pt x="0" y="426"/>
                    <a:pt x="122" y="517"/>
                    <a:pt x="244" y="517"/>
                  </a:cubicBezTo>
                  <a:cubicBezTo>
                    <a:pt x="395" y="517"/>
                    <a:pt x="517" y="426"/>
                    <a:pt x="517" y="274"/>
                  </a:cubicBezTo>
                  <a:cubicBezTo>
                    <a:pt x="517" y="122"/>
                    <a:pt x="395" y="1"/>
                    <a:pt x="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09;p30"/>
            <p:cNvSpPr/>
            <p:nvPr/>
          </p:nvSpPr>
          <p:spPr>
            <a:xfrm>
              <a:off x="1254874" y="279850"/>
              <a:ext cx="55294" cy="58496"/>
            </a:xfrm>
            <a:custGeom>
              <a:avLst/>
              <a:gdLst/>
              <a:ahLst/>
              <a:cxnLst/>
              <a:rect l="l" t="t" r="r" b="b"/>
              <a:pathLst>
                <a:path w="518" h="548" extrusionOk="0">
                  <a:moveTo>
                    <a:pt x="244" y="1"/>
                  </a:moveTo>
                  <a:cubicBezTo>
                    <a:pt x="122" y="1"/>
                    <a:pt x="0" y="122"/>
                    <a:pt x="0" y="274"/>
                  </a:cubicBezTo>
                  <a:cubicBezTo>
                    <a:pt x="0" y="426"/>
                    <a:pt x="122" y="548"/>
                    <a:pt x="244" y="548"/>
                  </a:cubicBezTo>
                  <a:cubicBezTo>
                    <a:pt x="395" y="548"/>
                    <a:pt x="517" y="426"/>
                    <a:pt x="517" y="274"/>
                  </a:cubicBezTo>
                  <a:cubicBezTo>
                    <a:pt x="517" y="122"/>
                    <a:pt x="395" y="1"/>
                    <a:pt x="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10;p30"/>
            <p:cNvSpPr/>
            <p:nvPr/>
          </p:nvSpPr>
          <p:spPr>
            <a:xfrm>
              <a:off x="1254874" y="438900"/>
              <a:ext cx="55294" cy="55187"/>
            </a:xfrm>
            <a:custGeom>
              <a:avLst/>
              <a:gdLst/>
              <a:ahLst/>
              <a:cxnLst/>
              <a:rect l="l" t="t" r="r" b="b"/>
              <a:pathLst>
                <a:path w="518" h="517" extrusionOk="0">
                  <a:moveTo>
                    <a:pt x="244" y="0"/>
                  </a:moveTo>
                  <a:cubicBezTo>
                    <a:pt x="122" y="0"/>
                    <a:pt x="0" y="122"/>
                    <a:pt x="0" y="274"/>
                  </a:cubicBezTo>
                  <a:cubicBezTo>
                    <a:pt x="0" y="395"/>
                    <a:pt x="122" y="517"/>
                    <a:pt x="244" y="517"/>
                  </a:cubicBezTo>
                  <a:cubicBezTo>
                    <a:pt x="395" y="517"/>
                    <a:pt x="517" y="395"/>
                    <a:pt x="517" y="274"/>
                  </a:cubicBezTo>
                  <a:cubicBezTo>
                    <a:pt x="517" y="122"/>
                    <a:pt x="395" y="0"/>
                    <a:pt x="2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11;p30"/>
            <p:cNvSpPr/>
            <p:nvPr/>
          </p:nvSpPr>
          <p:spPr>
            <a:xfrm>
              <a:off x="1254874" y="594641"/>
              <a:ext cx="55294" cy="58496"/>
            </a:xfrm>
            <a:custGeom>
              <a:avLst/>
              <a:gdLst/>
              <a:ahLst/>
              <a:cxnLst/>
              <a:rect l="l" t="t" r="r" b="b"/>
              <a:pathLst>
                <a:path w="518" h="548" extrusionOk="0">
                  <a:moveTo>
                    <a:pt x="244" y="0"/>
                  </a:moveTo>
                  <a:cubicBezTo>
                    <a:pt x="122" y="0"/>
                    <a:pt x="0" y="122"/>
                    <a:pt x="0" y="274"/>
                  </a:cubicBezTo>
                  <a:cubicBezTo>
                    <a:pt x="0" y="426"/>
                    <a:pt x="122" y="547"/>
                    <a:pt x="244" y="547"/>
                  </a:cubicBezTo>
                  <a:cubicBezTo>
                    <a:pt x="395" y="547"/>
                    <a:pt x="517" y="426"/>
                    <a:pt x="517" y="274"/>
                  </a:cubicBezTo>
                  <a:cubicBezTo>
                    <a:pt x="517" y="122"/>
                    <a:pt x="395" y="0"/>
                    <a:pt x="2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12;p30"/>
            <p:cNvSpPr/>
            <p:nvPr/>
          </p:nvSpPr>
          <p:spPr>
            <a:xfrm>
              <a:off x="1254874" y="753585"/>
              <a:ext cx="55294" cy="58496"/>
            </a:xfrm>
            <a:custGeom>
              <a:avLst/>
              <a:gdLst/>
              <a:ahLst/>
              <a:cxnLst/>
              <a:rect l="l" t="t" r="r" b="b"/>
              <a:pathLst>
                <a:path w="518" h="548" extrusionOk="0">
                  <a:moveTo>
                    <a:pt x="244" y="0"/>
                  </a:moveTo>
                  <a:cubicBezTo>
                    <a:pt x="122" y="0"/>
                    <a:pt x="0" y="122"/>
                    <a:pt x="0" y="274"/>
                  </a:cubicBezTo>
                  <a:cubicBezTo>
                    <a:pt x="0" y="426"/>
                    <a:pt x="122" y="548"/>
                    <a:pt x="244" y="548"/>
                  </a:cubicBezTo>
                  <a:cubicBezTo>
                    <a:pt x="395" y="548"/>
                    <a:pt x="517" y="426"/>
                    <a:pt x="517" y="274"/>
                  </a:cubicBezTo>
                  <a:cubicBezTo>
                    <a:pt x="517" y="122"/>
                    <a:pt x="395" y="0"/>
                    <a:pt x="2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13;p30"/>
            <p:cNvSpPr/>
            <p:nvPr/>
          </p:nvSpPr>
          <p:spPr>
            <a:xfrm>
              <a:off x="1254874" y="912529"/>
              <a:ext cx="55294" cy="55294"/>
            </a:xfrm>
            <a:custGeom>
              <a:avLst/>
              <a:gdLst/>
              <a:ahLst/>
              <a:cxnLst/>
              <a:rect l="l" t="t" r="r" b="b"/>
              <a:pathLst>
                <a:path w="518" h="518" extrusionOk="0">
                  <a:moveTo>
                    <a:pt x="244" y="1"/>
                  </a:moveTo>
                  <a:cubicBezTo>
                    <a:pt x="122" y="1"/>
                    <a:pt x="0" y="122"/>
                    <a:pt x="0" y="274"/>
                  </a:cubicBezTo>
                  <a:cubicBezTo>
                    <a:pt x="0" y="426"/>
                    <a:pt x="122" y="518"/>
                    <a:pt x="244" y="518"/>
                  </a:cubicBezTo>
                  <a:cubicBezTo>
                    <a:pt x="395" y="518"/>
                    <a:pt x="517" y="426"/>
                    <a:pt x="517" y="274"/>
                  </a:cubicBezTo>
                  <a:cubicBezTo>
                    <a:pt x="517" y="122"/>
                    <a:pt x="395" y="1"/>
                    <a:pt x="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14;p30"/>
            <p:cNvSpPr/>
            <p:nvPr/>
          </p:nvSpPr>
          <p:spPr>
            <a:xfrm>
              <a:off x="1254874" y="1074781"/>
              <a:ext cx="55294" cy="55294"/>
            </a:xfrm>
            <a:custGeom>
              <a:avLst/>
              <a:gdLst/>
              <a:ahLst/>
              <a:cxnLst/>
              <a:rect l="l" t="t" r="r" b="b"/>
              <a:pathLst>
                <a:path w="518" h="518" extrusionOk="0">
                  <a:moveTo>
                    <a:pt x="244" y="1"/>
                  </a:moveTo>
                  <a:cubicBezTo>
                    <a:pt x="122" y="1"/>
                    <a:pt x="0" y="122"/>
                    <a:pt x="0" y="274"/>
                  </a:cubicBezTo>
                  <a:cubicBezTo>
                    <a:pt x="0" y="426"/>
                    <a:pt x="122" y="517"/>
                    <a:pt x="244" y="517"/>
                  </a:cubicBezTo>
                  <a:cubicBezTo>
                    <a:pt x="395" y="517"/>
                    <a:pt x="517" y="426"/>
                    <a:pt x="517" y="274"/>
                  </a:cubicBezTo>
                  <a:cubicBezTo>
                    <a:pt x="517" y="122"/>
                    <a:pt x="395" y="1"/>
                    <a:pt x="2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15;p30"/>
            <p:cNvSpPr/>
            <p:nvPr/>
          </p:nvSpPr>
          <p:spPr>
            <a:xfrm>
              <a:off x="1089419" y="279850"/>
              <a:ext cx="55187" cy="58496"/>
            </a:xfrm>
            <a:custGeom>
              <a:avLst/>
              <a:gdLst/>
              <a:ahLst/>
              <a:cxnLst/>
              <a:rect l="l" t="t" r="r" b="b"/>
              <a:pathLst>
                <a:path w="517" h="548" extrusionOk="0">
                  <a:moveTo>
                    <a:pt x="243" y="1"/>
                  </a:moveTo>
                  <a:cubicBezTo>
                    <a:pt x="91" y="1"/>
                    <a:pt x="0" y="122"/>
                    <a:pt x="0" y="274"/>
                  </a:cubicBezTo>
                  <a:cubicBezTo>
                    <a:pt x="0" y="426"/>
                    <a:pt x="91" y="548"/>
                    <a:pt x="243" y="548"/>
                  </a:cubicBezTo>
                  <a:cubicBezTo>
                    <a:pt x="395" y="548"/>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16;p30"/>
            <p:cNvSpPr/>
            <p:nvPr/>
          </p:nvSpPr>
          <p:spPr>
            <a:xfrm>
              <a:off x="1089419" y="438900"/>
              <a:ext cx="55187" cy="55187"/>
            </a:xfrm>
            <a:custGeom>
              <a:avLst/>
              <a:gdLst/>
              <a:ahLst/>
              <a:cxnLst/>
              <a:rect l="l" t="t" r="r" b="b"/>
              <a:pathLst>
                <a:path w="517" h="517" extrusionOk="0">
                  <a:moveTo>
                    <a:pt x="243" y="0"/>
                  </a:moveTo>
                  <a:cubicBezTo>
                    <a:pt x="91" y="0"/>
                    <a:pt x="0" y="122"/>
                    <a:pt x="0" y="274"/>
                  </a:cubicBezTo>
                  <a:cubicBezTo>
                    <a:pt x="0" y="395"/>
                    <a:pt x="91" y="517"/>
                    <a:pt x="243" y="517"/>
                  </a:cubicBezTo>
                  <a:cubicBezTo>
                    <a:pt x="395" y="517"/>
                    <a:pt x="517" y="395"/>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17;p30"/>
            <p:cNvSpPr/>
            <p:nvPr/>
          </p:nvSpPr>
          <p:spPr>
            <a:xfrm>
              <a:off x="1089419" y="594641"/>
              <a:ext cx="55187" cy="58496"/>
            </a:xfrm>
            <a:custGeom>
              <a:avLst/>
              <a:gdLst/>
              <a:ahLst/>
              <a:cxnLst/>
              <a:rect l="l" t="t" r="r" b="b"/>
              <a:pathLst>
                <a:path w="517" h="548" extrusionOk="0">
                  <a:moveTo>
                    <a:pt x="243" y="0"/>
                  </a:moveTo>
                  <a:cubicBezTo>
                    <a:pt x="91" y="0"/>
                    <a:pt x="0" y="122"/>
                    <a:pt x="0" y="274"/>
                  </a:cubicBezTo>
                  <a:cubicBezTo>
                    <a:pt x="0" y="426"/>
                    <a:pt x="91" y="547"/>
                    <a:pt x="243" y="547"/>
                  </a:cubicBezTo>
                  <a:cubicBezTo>
                    <a:pt x="395" y="547"/>
                    <a:pt x="517" y="426"/>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18;p30"/>
            <p:cNvSpPr/>
            <p:nvPr/>
          </p:nvSpPr>
          <p:spPr>
            <a:xfrm>
              <a:off x="1089419" y="753585"/>
              <a:ext cx="55187" cy="58496"/>
            </a:xfrm>
            <a:custGeom>
              <a:avLst/>
              <a:gdLst/>
              <a:ahLst/>
              <a:cxnLst/>
              <a:rect l="l" t="t" r="r" b="b"/>
              <a:pathLst>
                <a:path w="517" h="548" extrusionOk="0">
                  <a:moveTo>
                    <a:pt x="243" y="0"/>
                  </a:moveTo>
                  <a:cubicBezTo>
                    <a:pt x="91" y="0"/>
                    <a:pt x="0" y="122"/>
                    <a:pt x="0" y="274"/>
                  </a:cubicBezTo>
                  <a:cubicBezTo>
                    <a:pt x="0" y="426"/>
                    <a:pt x="91" y="548"/>
                    <a:pt x="243" y="548"/>
                  </a:cubicBezTo>
                  <a:cubicBezTo>
                    <a:pt x="395" y="548"/>
                    <a:pt x="517" y="426"/>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19;p30"/>
            <p:cNvSpPr/>
            <p:nvPr/>
          </p:nvSpPr>
          <p:spPr>
            <a:xfrm>
              <a:off x="1089419" y="912529"/>
              <a:ext cx="55187" cy="55294"/>
            </a:xfrm>
            <a:custGeom>
              <a:avLst/>
              <a:gdLst/>
              <a:ahLst/>
              <a:cxnLst/>
              <a:rect l="l" t="t" r="r" b="b"/>
              <a:pathLst>
                <a:path w="517" h="518" extrusionOk="0">
                  <a:moveTo>
                    <a:pt x="243" y="1"/>
                  </a:moveTo>
                  <a:cubicBezTo>
                    <a:pt x="91" y="1"/>
                    <a:pt x="0" y="122"/>
                    <a:pt x="0" y="274"/>
                  </a:cubicBezTo>
                  <a:cubicBezTo>
                    <a:pt x="0" y="426"/>
                    <a:pt x="91" y="518"/>
                    <a:pt x="243" y="518"/>
                  </a:cubicBezTo>
                  <a:cubicBezTo>
                    <a:pt x="395" y="518"/>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20;p30"/>
            <p:cNvSpPr/>
            <p:nvPr/>
          </p:nvSpPr>
          <p:spPr>
            <a:xfrm>
              <a:off x="1089419" y="1074781"/>
              <a:ext cx="55187" cy="55294"/>
            </a:xfrm>
            <a:custGeom>
              <a:avLst/>
              <a:gdLst/>
              <a:ahLst/>
              <a:cxnLst/>
              <a:rect l="l" t="t" r="r" b="b"/>
              <a:pathLst>
                <a:path w="517" h="518" extrusionOk="0">
                  <a:moveTo>
                    <a:pt x="243" y="1"/>
                  </a:moveTo>
                  <a:cubicBezTo>
                    <a:pt x="91" y="1"/>
                    <a:pt x="0" y="122"/>
                    <a:pt x="0" y="274"/>
                  </a:cubicBezTo>
                  <a:cubicBezTo>
                    <a:pt x="0" y="426"/>
                    <a:pt x="91" y="517"/>
                    <a:pt x="243" y="517"/>
                  </a:cubicBezTo>
                  <a:cubicBezTo>
                    <a:pt x="395" y="517"/>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21;p30"/>
            <p:cNvSpPr/>
            <p:nvPr/>
          </p:nvSpPr>
          <p:spPr>
            <a:xfrm>
              <a:off x="920654" y="27985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22;p30"/>
            <p:cNvSpPr/>
            <p:nvPr/>
          </p:nvSpPr>
          <p:spPr>
            <a:xfrm>
              <a:off x="920654" y="438900"/>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23;p30"/>
            <p:cNvSpPr/>
            <p:nvPr/>
          </p:nvSpPr>
          <p:spPr>
            <a:xfrm>
              <a:off x="920654" y="594641"/>
              <a:ext cx="58496" cy="58496"/>
            </a:xfrm>
            <a:custGeom>
              <a:avLst/>
              <a:gdLst/>
              <a:ahLst/>
              <a:cxnLst/>
              <a:rect l="l" t="t" r="r" b="b"/>
              <a:pathLst>
                <a:path w="548" h="548" extrusionOk="0">
                  <a:moveTo>
                    <a:pt x="274" y="0"/>
                  </a:moveTo>
                  <a:cubicBezTo>
                    <a:pt x="122" y="0"/>
                    <a:pt x="1" y="122"/>
                    <a:pt x="1" y="274"/>
                  </a:cubicBezTo>
                  <a:cubicBezTo>
                    <a:pt x="1" y="426"/>
                    <a:pt x="122" y="547"/>
                    <a:pt x="274" y="547"/>
                  </a:cubicBezTo>
                  <a:cubicBezTo>
                    <a:pt x="426" y="547"/>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24;p30"/>
            <p:cNvSpPr/>
            <p:nvPr/>
          </p:nvSpPr>
          <p:spPr>
            <a:xfrm>
              <a:off x="920654" y="753585"/>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25;p30"/>
            <p:cNvSpPr/>
            <p:nvPr/>
          </p:nvSpPr>
          <p:spPr>
            <a:xfrm>
              <a:off x="920654" y="912529"/>
              <a:ext cx="58496" cy="55294"/>
            </a:xfrm>
            <a:custGeom>
              <a:avLst/>
              <a:gdLst/>
              <a:ahLst/>
              <a:cxnLst/>
              <a:rect l="l" t="t" r="r" b="b"/>
              <a:pathLst>
                <a:path w="548" h="518" extrusionOk="0">
                  <a:moveTo>
                    <a:pt x="274" y="1"/>
                  </a:moveTo>
                  <a:cubicBezTo>
                    <a:pt x="122" y="1"/>
                    <a:pt x="1" y="122"/>
                    <a:pt x="1" y="274"/>
                  </a:cubicBezTo>
                  <a:cubicBezTo>
                    <a:pt x="1" y="426"/>
                    <a:pt x="122" y="518"/>
                    <a:pt x="274" y="518"/>
                  </a:cubicBezTo>
                  <a:cubicBezTo>
                    <a:pt x="426" y="51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26;p30"/>
            <p:cNvSpPr/>
            <p:nvPr/>
          </p:nvSpPr>
          <p:spPr>
            <a:xfrm>
              <a:off x="920654" y="1074781"/>
              <a:ext cx="58496" cy="55294"/>
            </a:xfrm>
            <a:custGeom>
              <a:avLst/>
              <a:gdLst/>
              <a:ahLst/>
              <a:cxnLst/>
              <a:rect l="l" t="t" r="r" b="b"/>
              <a:pathLst>
                <a:path w="548" h="518" extrusionOk="0">
                  <a:moveTo>
                    <a:pt x="274" y="1"/>
                  </a:moveTo>
                  <a:cubicBezTo>
                    <a:pt x="122" y="1"/>
                    <a:pt x="1" y="122"/>
                    <a:pt x="1" y="274"/>
                  </a:cubicBezTo>
                  <a:cubicBezTo>
                    <a:pt x="1" y="426"/>
                    <a:pt x="122" y="517"/>
                    <a:pt x="274" y="517"/>
                  </a:cubicBezTo>
                  <a:cubicBezTo>
                    <a:pt x="426" y="517"/>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27;p30"/>
            <p:cNvSpPr/>
            <p:nvPr/>
          </p:nvSpPr>
          <p:spPr>
            <a:xfrm>
              <a:off x="755199" y="279850"/>
              <a:ext cx="55294" cy="58496"/>
            </a:xfrm>
            <a:custGeom>
              <a:avLst/>
              <a:gdLst/>
              <a:ahLst/>
              <a:cxnLst/>
              <a:rect l="l" t="t" r="r" b="b"/>
              <a:pathLst>
                <a:path w="518" h="548" extrusionOk="0">
                  <a:moveTo>
                    <a:pt x="274" y="1"/>
                  </a:moveTo>
                  <a:cubicBezTo>
                    <a:pt x="122" y="1"/>
                    <a:pt x="0" y="122"/>
                    <a:pt x="0" y="274"/>
                  </a:cubicBezTo>
                  <a:cubicBezTo>
                    <a:pt x="0" y="426"/>
                    <a:pt x="122" y="548"/>
                    <a:pt x="274" y="548"/>
                  </a:cubicBezTo>
                  <a:cubicBezTo>
                    <a:pt x="426" y="548"/>
                    <a:pt x="517" y="426"/>
                    <a:pt x="517" y="274"/>
                  </a:cubicBezTo>
                  <a:cubicBezTo>
                    <a:pt x="517"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28;p30"/>
            <p:cNvSpPr/>
            <p:nvPr/>
          </p:nvSpPr>
          <p:spPr>
            <a:xfrm>
              <a:off x="755199" y="438900"/>
              <a:ext cx="55294" cy="55187"/>
            </a:xfrm>
            <a:custGeom>
              <a:avLst/>
              <a:gdLst/>
              <a:ahLst/>
              <a:cxnLst/>
              <a:rect l="l" t="t" r="r" b="b"/>
              <a:pathLst>
                <a:path w="518" h="517" extrusionOk="0">
                  <a:moveTo>
                    <a:pt x="274" y="0"/>
                  </a:moveTo>
                  <a:cubicBezTo>
                    <a:pt x="122" y="0"/>
                    <a:pt x="0" y="122"/>
                    <a:pt x="0" y="274"/>
                  </a:cubicBezTo>
                  <a:cubicBezTo>
                    <a:pt x="0" y="395"/>
                    <a:pt x="122" y="517"/>
                    <a:pt x="274" y="517"/>
                  </a:cubicBezTo>
                  <a:cubicBezTo>
                    <a:pt x="426" y="517"/>
                    <a:pt x="517" y="395"/>
                    <a:pt x="517" y="274"/>
                  </a:cubicBezTo>
                  <a:cubicBezTo>
                    <a:pt x="517"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29;p30"/>
            <p:cNvSpPr/>
            <p:nvPr/>
          </p:nvSpPr>
          <p:spPr>
            <a:xfrm>
              <a:off x="755199" y="594641"/>
              <a:ext cx="55294" cy="58496"/>
            </a:xfrm>
            <a:custGeom>
              <a:avLst/>
              <a:gdLst/>
              <a:ahLst/>
              <a:cxnLst/>
              <a:rect l="l" t="t" r="r" b="b"/>
              <a:pathLst>
                <a:path w="518" h="548" extrusionOk="0">
                  <a:moveTo>
                    <a:pt x="274" y="0"/>
                  </a:moveTo>
                  <a:cubicBezTo>
                    <a:pt x="122" y="0"/>
                    <a:pt x="0" y="122"/>
                    <a:pt x="0" y="274"/>
                  </a:cubicBezTo>
                  <a:cubicBezTo>
                    <a:pt x="0" y="426"/>
                    <a:pt x="122" y="547"/>
                    <a:pt x="274" y="547"/>
                  </a:cubicBezTo>
                  <a:cubicBezTo>
                    <a:pt x="426" y="547"/>
                    <a:pt x="517" y="426"/>
                    <a:pt x="517" y="274"/>
                  </a:cubicBezTo>
                  <a:cubicBezTo>
                    <a:pt x="517"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830;p30"/>
            <p:cNvSpPr/>
            <p:nvPr/>
          </p:nvSpPr>
          <p:spPr>
            <a:xfrm>
              <a:off x="755199" y="753585"/>
              <a:ext cx="55294" cy="58496"/>
            </a:xfrm>
            <a:custGeom>
              <a:avLst/>
              <a:gdLst/>
              <a:ahLst/>
              <a:cxnLst/>
              <a:rect l="l" t="t" r="r" b="b"/>
              <a:pathLst>
                <a:path w="518" h="548" extrusionOk="0">
                  <a:moveTo>
                    <a:pt x="274" y="0"/>
                  </a:moveTo>
                  <a:cubicBezTo>
                    <a:pt x="122" y="0"/>
                    <a:pt x="0" y="122"/>
                    <a:pt x="0" y="274"/>
                  </a:cubicBezTo>
                  <a:cubicBezTo>
                    <a:pt x="0" y="426"/>
                    <a:pt x="122" y="548"/>
                    <a:pt x="274" y="548"/>
                  </a:cubicBezTo>
                  <a:cubicBezTo>
                    <a:pt x="426" y="548"/>
                    <a:pt x="517" y="426"/>
                    <a:pt x="517" y="274"/>
                  </a:cubicBezTo>
                  <a:cubicBezTo>
                    <a:pt x="517"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831;p30"/>
            <p:cNvSpPr/>
            <p:nvPr/>
          </p:nvSpPr>
          <p:spPr>
            <a:xfrm>
              <a:off x="755199" y="912529"/>
              <a:ext cx="55294" cy="55294"/>
            </a:xfrm>
            <a:custGeom>
              <a:avLst/>
              <a:gdLst/>
              <a:ahLst/>
              <a:cxnLst/>
              <a:rect l="l" t="t" r="r" b="b"/>
              <a:pathLst>
                <a:path w="518" h="518" extrusionOk="0">
                  <a:moveTo>
                    <a:pt x="274" y="1"/>
                  </a:moveTo>
                  <a:cubicBezTo>
                    <a:pt x="122" y="1"/>
                    <a:pt x="0" y="122"/>
                    <a:pt x="0" y="274"/>
                  </a:cubicBezTo>
                  <a:cubicBezTo>
                    <a:pt x="0" y="426"/>
                    <a:pt x="122" y="518"/>
                    <a:pt x="274" y="518"/>
                  </a:cubicBezTo>
                  <a:cubicBezTo>
                    <a:pt x="426" y="518"/>
                    <a:pt x="517" y="426"/>
                    <a:pt x="517" y="274"/>
                  </a:cubicBezTo>
                  <a:cubicBezTo>
                    <a:pt x="517"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832;p30"/>
            <p:cNvSpPr/>
            <p:nvPr/>
          </p:nvSpPr>
          <p:spPr>
            <a:xfrm>
              <a:off x="755199" y="1074781"/>
              <a:ext cx="55294" cy="55294"/>
            </a:xfrm>
            <a:custGeom>
              <a:avLst/>
              <a:gdLst/>
              <a:ahLst/>
              <a:cxnLst/>
              <a:rect l="l" t="t" r="r" b="b"/>
              <a:pathLst>
                <a:path w="518" h="518" extrusionOk="0">
                  <a:moveTo>
                    <a:pt x="274" y="1"/>
                  </a:moveTo>
                  <a:cubicBezTo>
                    <a:pt x="122" y="1"/>
                    <a:pt x="0" y="122"/>
                    <a:pt x="0" y="274"/>
                  </a:cubicBezTo>
                  <a:cubicBezTo>
                    <a:pt x="0" y="426"/>
                    <a:pt x="122" y="517"/>
                    <a:pt x="274" y="517"/>
                  </a:cubicBezTo>
                  <a:cubicBezTo>
                    <a:pt x="426" y="517"/>
                    <a:pt x="517" y="426"/>
                    <a:pt x="517" y="274"/>
                  </a:cubicBezTo>
                  <a:cubicBezTo>
                    <a:pt x="517"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833;p30"/>
            <p:cNvSpPr/>
            <p:nvPr/>
          </p:nvSpPr>
          <p:spPr>
            <a:xfrm>
              <a:off x="589744" y="279850"/>
              <a:ext cx="55187" cy="58496"/>
            </a:xfrm>
            <a:custGeom>
              <a:avLst/>
              <a:gdLst/>
              <a:ahLst/>
              <a:cxnLst/>
              <a:rect l="l" t="t" r="r" b="b"/>
              <a:pathLst>
                <a:path w="517" h="548" extrusionOk="0">
                  <a:moveTo>
                    <a:pt x="243" y="1"/>
                  </a:moveTo>
                  <a:cubicBezTo>
                    <a:pt x="122" y="1"/>
                    <a:pt x="0" y="122"/>
                    <a:pt x="0" y="274"/>
                  </a:cubicBezTo>
                  <a:cubicBezTo>
                    <a:pt x="0" y="426"/>
                    <a:pt x="122" y="548"/>
                    <a:pt x="243" y="548"/>
                  </a:cubicBezTo>
                  <a:cubicBezTo>
                    <a:pt x="395" y="548"/>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834;p30"/>
            <p:cNvSpPr/>
            <p:nvPr/>
          </p:nvSpPr>
          <p:spPr>
            <a:xfrm>
              <a:off x="589744" y="438900"/>
              <a:ext cx="55187" cy="55187"/>
            </a:xfrm>
            <a:custGeom>
              <a:avLst/>
              <a:gdLst/>
              <a:ahLst/>
              <a:cxnLst/>
              <a:rect l="l" t="t" r="r" b="b"/>
              <a:pathLst>
                <a:path w="517" h="517" extrusionOk="0">
                  <a:moveTo>
                    <a:pt x="243" y="0"/>
                  </a:moveTo>
                  <a:cubicBezTo>
                    <a:pt x="122" y="0"/>
                    <a:pt x="0" y="122"/>
                    <a:pt x="0" y="274"/>
                  </a:cubicBezTo>
                  <a:cubicBezTo>
                    <a:pt x="0" y="395"/>
                    <a:pt x="122" y="517"/>
                    <a:pt x="243" y="517"/>
                  </a:cubicBezTo>
                  <a:cubicBezTo>
                    <a:pt x="395" y="517"/>
                    <a:pt x="517" y="395"/>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835;p30"/>
            <p:cNvSpPr/>
            <p:nvPr/>
          </p:nvSpPr>
          <p:spPr>
            <a:xfrm>
              <a:off x="589744" y="594641"/>
              <a:ext cx="55187" cy="58496"/>
            </a:xfrm>
            <a:custGeom>
              <a:avLst/>
              <a:gdLst/>
              <a:ahLst/>
              <a:cxnLst/>
              <a:rect l="l" t="t" r="r" b="b"/>
              <a:pathLst>
                <a:path w="517" h="548" extrusionOk="0">
                  <a:moveTo>
                    <a:pt x="243" y="0"/>
                  </a:moveTo>
                  <a:cubicBezTo>
                    <a:pt x="122" y="0"/>
                    <a:pt x="0" y="122"/>
                    <a:pt x="0" y="274"/>
                  </a:cubicBezTo>
                  <a:cubicBezTo>
                    <a:pt x="0" y="426"/>
                    <a:pt x="122" y="547"/>
                    <a:pt x="243" y="547"/>
                  </a:cubicBezTo>
                  <a:cubicBezTo>
                    <a:pt x="395" y="547"/>
                    <a:pt x="517" y="426"/>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836;p30"/>
            <p:cNvSpPr/>
            <p:nvPr/>
          </p:nvSpPr>
          <p:spPr>
            <a:xfrm>
              <a:off x="589744" y="753585"/>
              <a:ext cx="55187" cy="58496"/>
            </a:xfrm>
            <a:custGeom>
              <a:avLst/>
              <a:gdLst/>
              <a:ahLst/>
              <a:cxnLst/>
              <a:rect l="l" t="t" r="r" b="b"/>
              <a:pathLst>
                <a:path w="517" h="548" extrusionOk="0">
                  <a:moveTo>
                    <a:pt x="243" y="0"/>
                  </a:moveTo>
                  <a:cubicBezTo>
                    <a:pt x="122" y="0"/>
                    <a:pt x="0" y="122"/>
                    <a:pt x="0" y="274"/>
                  </a:cubicBezTo>
                  <a:cubicBezTo>
                    <a:pt x="0" y="426"/>
                    <a:pt x="122" y="548"/>
                    <a:pt x="243" y="548"/>
                  </a:cubicBezTo>
                  <a:cubicBezTo>
                    <a:pt x="395" y="548"/>
                    <a:pt x="517" y="426"/>
                    <a:pt x="517" y="274"/>
                  </a:cubicBezTo>
                  <a:cubicBezTo>
                    <a:pt x="517" y="122"/>
                    <a:pt x="395" y="0"/>
                    <a:pt x="2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837;p30"/>
            <p:cNvSpPr/>
            <p:nvPr/>
          </p:nvSpPr>
          <p:spPr>
            <a:xfrm>
              <a:off x="589744" y="912529"/>
              <a:ext cx="55187" cy="55294"/>
            </a:xfrm>
            <a:custGeom>
              <a:avLst/>
              <a:gdLst/>
              <a:ahLst/>
              <a:cxnLst/>
              <a:rect l="l" t="t" r="r" b="b"/>
              <a:pathLst>
                <a:path w="517" h="518" extrusionOk="0">
                  <a:moveTo>
                    <a:pt x="243" y="1"/>
                  </a:moveTo>
                  <a:cubicBezTo>
                    <a:pt x="122" y="1"/>
                    <a:pt x="0" y="122"/>
                    <a:pt x="0" y="274"/>
                  </a:cubicBezTo>
                  <a:cubicBezTo>
                    <a:pt x="0" y="426"/>
                    <a:pt x="122" y="518"/>
                    <a:pt x="243" y="518"/>
                  </a:cubicBezTo>
                  <a:cubicBezTo>
                    <a:pt x="395" y="518"/>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838;p30"/>
            <p:cNvSpPr/>
            <p:nvPr/>
          </p:nvSpPr>
          <p:spPr>
            <a:xfrm>
              <a:off x="589744" y="1074781"/>
              <a:ext cx="55187" cy="55294"/>
            </a:xfrm>
            <a:custGeom>
              <a:avLst/>
              <a:gdLst/>
              <a:ahLst/>
              <a:cxnLst/>
              <a:rect l="l" t="t" r="r" b="b"/>
              <a:pathLst>
                <a:path w="517" h="518" extrusionOk="0">
                  <a:moveTo>
                    <a:pt x="243" y="1"/>
                  </a:moveTo>
                  <a:cubicBezTo>
                    <a:pt x="122" y="1"/>
                    <a:pt x="0" y="122"/>
                    <a:pt x="0" y="274"/>
                  </a:cubicBezTo>
                  <a:cubicBezTo>
                    <a:pt x="0" y="426"/>
                    <a:pt x="122" y="517"/>
                    <a:pt x="243" y="517"/>
                  </a:cubicBezTo>
                  <a:cubicBezTo>
                    <a:pt x="395" y="517"/>
                    <a:pt x="517" y="426"/>
                    <a:pt x="517" y="274"/>
                  </a:cubicBezTo>
                  <a:cubicBezTo>
                    <a:pt x="517" y="122"/>
                    <a:pt x="395" y="1"/>
                    <a:pt x="2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839;p30"/>
            <p:cNvSpPr/>
            <p:nvPr/>
          </p:nvSpPr>
          <p:spPr>
            <a:xfrm>
              <a:off x="420980" y="279850"/>
              <a:ext cx="58496" cy="58496"/>
            </a:xfrm>
            <a:custGeom>
              <a:avLst/>
              <a:gdLst/>
              <a:ahLst/>
              <a:cxnLst/>
              <a:rect l="l" t="t" r="r" b="b"/>
              <a:pathLst>
                <a:path w="548" h="548" extrusionOk="0">
                  <a:moveTo>
                    <a:pt x="274" y="1"/>
                  </a:moveTo>
                  <a:cubicBezTo>
                    <a:pt x="122" y="1"/>
                    <a:pt x="1" y="122"/>
                    <a:pt x="1" y="274"/>
                  </a:cubicBezTo>
                  <a:cubicBezTo>
                    <a:pt x="1" y="426"/>
                    <a:pt x="122" y="548"/>
                    <a:pt x="274" y="548"/>
                  </a:cubicBezTo>
                  <a:cubicBezTo>
                    <a:pt x="426" y="54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840;p30"/>
            <p:cNvSpPr/>
            <p:nvPr/>
          </p:nvSpPr>
          <p:spPr>
            <a:xfrm>
              <a:off x="420980" y="438900"/>
              <a:ext cx="58496" cy="55187"/>
            </a:xfrm>
            <a:custGeom>
              <a:avLst/>
              <a:gdLst/>
              <a:ahLst/>
              <a:cxnLst/>
              <a:rect l="l" t="t" r="r" b="b"/>
              <a:pathLst>
                <a:path w="548" h="517" extrusionOk="0">
                  <a:moveTo>
                    <a:pt x="274" y="0"/>
                  </a:moveTo>
                  <a:cubicBezTo>
                    <a:pt x="122" y="0"/>
                    <a:pt x="1" y="122"/>
                    <a:pt x="1" y="274"/>
                  </a:cubicBezTo>
                  <a:cubicBezTo>
                    <a:pt x="1" y="395"/>
                    <a:pt x="122" y="517"/>
                    <a:pt x="274" y="517"/>
                  </a:cubicBezTo>
                  <a:cubicBezTo>
                    <a:pt x="426" y="517"/>
                    <a:pt x="548" y="395"/>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841;p30"/>
            <p:cNvSpPr/>
            <p:nvPr/>
          </p:nvSpPr>
          <p:spPr>
            <a:xfrm>
              <a:off x="420980" y="594641"/>
              <a:ext cx="58496" cy="58496"/>
            </a:xfrm>
            <a:custGeom>
              <a:avLst/>
              <a:gdLst/>
              <a:ahLst/>
              <a:cxnLst/>
              <a:rect l="l" t="t" r="r" b="b"/>
              <a:pathLst>
                <a:path w="548" h="548" extrusionOk="0">
                  <a:moveTo>
                    <a:pt x="274" y="0"/>
                  </a:moveTo>
                  <a:cubicBezTo>
                    <a:pt x="122" y="0"/>
                    <a:pt x="1" y="122"/>
                    <a:pt x="1" y="274"/>
                  </a:cubicBezTo>
                  <a:cubicBezTo>
                    <a:pt x="1" y="426"/>
                    <a:pt x="122" y="547"/>
                    <a:pt x="274" y="547"/>
                  </a:cubicBezTo>
                  <a:cubicBezTo>
                    <a:pt x="426" y="547"/>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842;p30"/>
            <p:cNvSpPr/>
            <p:nvPr/>
          </p:nvSpPr>
          <p:spPr>
            <a:xfrm>
              <a:off x="420980" y="753585"/>
              <a:ext cx="58496" cy="58496"/>
            </a:xfrm>
            <a:custGeom>
              <a:avLst/>
              <a:gdLst/>
              <a:ahLst/>
              <a:cxnLst/>
              <a:rect l="l" t="t" r="r" b="b"/>
              <a:pathLst>
                <a:path w="548" h="548" extrusionOk="0">
                  <a:moveTo>
                    <a:pt x="274" y="0"/>
                  </a:moveTo>
                  <a:cubicBezTo>
                    <a:pt x="122" y="0"/>
                    <a:pt x="1" y="122"/>
                    <a:pt x="1" y="274"/>
                  </a:cubicBezTo>
                  <a:cubicBezTo>
                    <a:pt x="1" y="426"/>
                    <a:pt x="122" y="548"/>
                    <a:pt x="274" y="548"/>
                  </a:cubicBezTo>
                  <a:cubicBezTo>
                    <a:pt x="426" y="548"/>
                    <a:pt x="548" y="426"/>
                    <a:pt x="548" y="274"/>
                  </a:cubicBezTo>
                  <a:cubicBezTo>
                    <a:pt x="548" y="122"/>
                    <a:pt x="426" y="0"/>
                    <a:pt x="2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843;p30"/>
            <p:cNvSpPr/>
            <p:nvPr/>
          </p:nvSpPr>
          <p:spPr>
            <a:xfrm>
              <a:off x="420980" y="912529"/>
              <a:ext cx="58496" cy="55294"/>
            </a:xfrm>
            <a:custGeom>
              <a:avLst/>
              <a:gdLst/>
              <a:ahLst/>
              <a:cxnLst/>
              <a:rect l="l" t="t" r="r" b="b"/>
              <a:pathLst>
                <a:path w="548" h="518" extrusionOk="0">
                  <a:moveTo>
                    <a:pt x="274" y="1"/>
                  </a:moveTo>
                  <a:cubicBezTo>
                    <a:pt x="122" y="1"/>
                    <a:pt x="1" y="122"/>
                    <a:pt x="1" y="274"/>
                  </a:cubicBezTo>
                  <a:cubicBezTo>
                    <a:pt x="1" y="426"/>
                    <a:pt x="122" y="518"/>
                    <a:pt x="274" y="518"/>
                  </a:cubicBezTo>
                  <a:cubicBezTo>
                    <a:pt x="426" y="518"/>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844;p30"/>
            <p:cNvSpPr/>
            <p:nvPr/>
          </p:nvSpPr>
          <p:spPr>
            <a:xfrm>
              <a:off x="420980" y="1074781"/>
              <a:ext cx="58496" cy="55294"/>
            </a:xfrm>
            <a:custGeom>
              <a:avLst/>
              <a:gdLst/>
              <a:ahLst/>
              <a:cxnLst/>
              <a:rect l="l" t="t" r="r" b="b"/>
              <a:pathLst>
                <a:path w="548" h="518" extrusionOk="0">
                  <a:moveTo>
                    <a:pt x="274" y="1"/>
                  </a:moveTo>
                  <a:cubicBezTo>
                    <a:pt x="122" y="1"/>
                    <a:pt x="1" y="122"/>
                    <a:pt x="1" y="274"/>
                  </a:cubicBezTo>
                  <a:cubicBezTo>
                    <a:pt x="1" y="426"/>
                    <a:pt x="122" y="517"/>
                    <a:pt x="274" y="517"/>
                  </a:cubicBezTo>
                  <a:cubicBezTo>
                    <a:pt x="426" y="517"/>
                    <a:pt x="548" y="426"/>
                    <a:pt x="548" y="274"/>
                  </a:cubicBezTo>
                  <a:cubicBezTo>
                    <a:pt x="548" y="122"/>
                    <a:pt x="426" y="1"/>
                    <a:pt x="2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974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Krona One"/>
              <a:buNone/>
              <a:defRPr sz="3200">
                <a:solidFill>
                  <a:schemeClr val="dk1"/>
                </a:solidFill>
                <a:latin typeface="Krona One"/>
                <a:ea typeface="Krona One"/>
                <a:cs typeface="Krona One"/>
                <a:sym typeface="Krona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336925"/>
            <a:ext cx="7704000" cy="32319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anjari"/>
              <a:buChar char="●"/>
              <a:defRPr sz="1800">
                <a:solidFill>
                  <a:schemeClr val="dk2"/>
                </a:solidFill>
                <a:latin typeface="Manjari"/>
                <a:ea typeface="Manjari"/>
                <a:cs typeface="Manjari"/>
                <a:sym typeface="Manjari"/>
              </a:defRPr>
            </a:lvl1pPr>
            <a:lvl2pPr marL="914400" lvl="1" indent="-317500">
              <a:lnSpc>
                <a:spcPct val="100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2pPr>
            <a:lvl3pPr marL="1371600" lvl="2" indent="-317500">
              <a:lnSpc>
                <a:spcPct val="100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3pPr>
            <a:lvl4pPr marL="1828800" lvl="3" indent="-317500">
              <a:lnSpc>
                <a:spcPct val="100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4pPr>
            <a:lvl5pPr marL="2286000" lvl="4" indent="-317500">
              <a:lnSpc>
                <a:spcPct val="100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5pPr>
            <a:lvl6pPr marL="2743200" lvl="5" indent="-317500">
              <a:lnSpc>
                <a:spcPct val="100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6pPr>
            <a:lvl7pPr marL="3200400" lvl="6" indent="-317500">
              <a:lnSpc>
                <a:spcPct val="100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7pPr>
            <a:lvl8pPr marL="3657600" lvl="7" indent="-317500">
              <a:lnSpc>
                <a:spcPct val="100000"/>
              </a:lnSpc>
              <a:spcBef>
                <a:spcPts val="1600"/>
              </a:spcBef>
              <a:spcAft>
                <a:spcPts val="0"/>
              </a:spcAft>
              <a:buClr>
                <a:schemeClr val="dk2"/>
              </a:buClr>
              <a:buSzPts val="1400"/>
              <a:buFont typeface="Manjari"/>
              <a:buChar char="○"/>
              <a:defRPr>
                <a:solidFill>
                  <a:schemeClr val="dk2"/>
                </a:solidFill>
                <a:latin typeface="Manjari"/>
                <a:ea typeface="Manjari"/>
                <a:cs typeface="Manjari"/>
                <a:sym typeface="Manjari"/>
              </a:defRPr>
            </a:lvl8pPr>
            <a:lvl9pPr marL="4114800" lvl="8" indent="-317500">
              <a:lnSpc>
                <a:spcPct val="100000"/>
              </a:lnSpc>
              <a:spcBef>
                <a:spcPts val="1600"/>
              </a:spcBef>
              <a:spcAft>
                <a:spcPts val="1600"/>
              </a:spcAft>
              <a:buClr>
                <a:schemeClr val="dk2"/>
              </a:buClr>
              <a:buSzPts val="1400"/>
              <a:buFont typeface="Manjari"/>
              <a:buChar char="■"/>
              <a:defRPr>
                <a:solidFill>
                  <a:schemeClr val="dk2"/>
                </a:solidFill>
                <a:latin typeface="Manjari"/>
                <a:ea typeface="Manjari"/>
                <a:cs typeface="Manjari"/>
                <a:sym typeface="Manjari"/>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53" r:id="rId2"/>
    <p:sldLayoutId id="2147483659" r:id="rId3"/>
    <p:sldLayoutId id="2147483660" r:id="rId4"/>
    <p:sldLayoutId id="2147483661" r:id="rId5"/>
    <p:sldLayoutId id="2147483665" r:id="rId6"/>
    <p:sldLayoutId id="2147483666" r:id="rId7"/>
    <p:sldLayoutId id="2147483673"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273846"/>
            <a:ext cx="7886700" cy="99417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FBB6FA25-9FC0-4F2A-89CF-6B7A4AE9358D}" type="datetimeFigureOut">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2021/9/3</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4F62FFFE-3CE0-4E45-881C-2608BEA7ED71}" type="slidenum">
              <a:rPr kumimoji="1" lang="ja-JP" altLang="en-US" kern="1200" smtClean="0">
                <a:solidFill>
                  <a:prstClr val="black">
                    <a:tint val="75000"/>
                  </a:prstClr>
                </a:solidFill>
                <a:latin typeface="游ゴシック" panose="020F0502020204030204"/>
                <a:ea typeface="游ゴシック" panose="020B0400000000000000" pitchFamily="50" charset="-128"/>
                <a:cs typeface="+mn-cs"/>
              </a:rPr>
              <a:pPr defTabSz="685800">
                <a:buClrTx/>
              </a:pPr>
              <a:t>‹#›</a:t>
            </a:fld>
            <a:endParaRPr kumimoji="1" lang="ja-JP" altLang="en-US" kern="1200">
              <a:solidFill>
                <a:prstClr val="black">
                  <a:tint val="75000"/>
                </a:prstClr>
              </a:solidFill>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990633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txStyles>
    <p:title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3.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809354" y="1543984"/>
            <a:ext cx="2719273" cy="1123178"/>
          </a:xfrm>
          <a:prstGeom prst="rect">
            <a:avLst/>
          </a:prstGeom>
        </p:spPr>
      </p:pic>
      <p:sp>
        <p:nvSpPr>
          <p:cNvPr id="51" name="テキスト ボックス 50"/>
          <p:cNvSpPr txBox="1"/>
          <p:nvPr/>
        </p:nvSpPr>
        <p:spPr>
          <a:xfrm>
            <a:off x="481632" y="2764598"/>
            <a:ext cx="5374717" cy="323165"/>
          </a:xfrm>
          <a:prstGeom prst="rect">
            <a:avLst/>
          </a:prstGeom>
          <a:noFill/>
        </p:spPr>
        <p:txBody>
          <a:bodyPr wrap="square" rtlCol="0">
            <a:spAutoFit/>
          </a:bodyPr>
          <a:lstStyle/>
          <a:p>
            <a:pPr defTabSz="685800">
              <a:lnSpc>
                <a:spcPts val="1800"/>
              </a:lnSpc>
              <a:buClrTx/>
            </a:pPr>
            <a:r>
              <a:rPr kumimoji="1" lang="en-US" altLang="ja-JP" b="1" kern="1200" dirty="0">
                <a:ln w="12700">
                  <a:noFill/>
                  <a:prstDash val="solid"/>
                </a:ln>
                <a:solidFill>
                  <a:schemeClr val="tx1">
                    <a:lumMod val="65000"/>
                    <a:lumOff val="35000"/>
                  </a:schemeClr>
                </a:solidFill>
                <a:latin typeface="メイリオ" panose="020B0604030504040204" pitchFamily="50" charset="-128"/>
                <a:ea typeface="メイリオ" panose="020B0604030504040204" pitchFamily="50" charset="-128"/>
                <a:cs typeface="+mn-cs"/>
              </a:rPr>
              <a:t>-</a:t>
            </a:r>
            <a:r>
              <a:rPr kumimoji="1" lang="ja-JP" altLang="en-US" b="1" kern="1200" dirty="0">
                <a:ln w="12700">
                  <a:noFill/>
                  <a:prstDash val="solid"/>
                </a:ln>
                <a:solidFill>
                  <a:schemeClr val="tx1">
                    <a:lumMod val="65000"/>
                    <a:lumOff val="35000"/>
                  </a:schemeClr>
                </a:solidFill>
                <a:latin typeface="メイリオ" panose="020B0604030504040204" pitchFamily="50" charset="-128"/>
                <a:ea typeface="メイリオ" panose="020B0604030504040204" pitchFamily="50" charset="-128"/>
                <a:cs typeface="+mn-cs"/>
              </a:rPr>
              <a:t>「曖昧な雇用」やフリーランスとして働く人の課題解決サイト</a:t>
            </a:r>
            <a:r>
              <a:rPr kumimoji="1" lang="en-US" altLang="ja-JP" b="1" kern="1200" dirty="0">
                <a:ln w="12700">
                  <a:noFill/>
                  <a:prstDash val="solid"/>
                </a:ln>
                <a:solidFill>
                  <a:schemeClr val="tx1">
                    <a:lumMod val="65000"/>
                    <a:lumOff val="35000"/>
                  </a:schemeClr>
                </a:solidFill>
                <a:latin typeface="メイリオ" panose="020B0604030504040204" pitchFamily="50" charset="-128"/>
                <a:ea typeface="メイリオ" panose="020B0604030504040204" pitchFamily="50" charset="-128"/>
                <a:cs typeface="+mn-cs"/>
              </a:rPr>
              <a:t>-</a:t>
            </a:r>
            <a:endParaRPr kumimoji="1" lang="ja-JP" altLang="en-US" b="1" kern="1200" dirty="0">
              <a:ln w="12700">
                <a:noFill/>
                <a:prstDash val="solid"/>
              </a:ln>
              <a:solidFill>
                <a:schemeClr val="tx1">
                  <a:lumMod val="65000"/>
                  <a:lumOff val="35000"/>
                </a:schemeClr>
              </a:solidFill>
              <a:latin typeface="メイリオ" panose="020B0604030504040204" pitchFamily="50" charset="-128"/>
              <a:ea typeface="メイリオ" panose="020B0604030504040204" pitchFamily="50" charset="-128"/>
              <a:cs typeface="+mn-cs"/>
            </a:endParaRPr>
          </a:p>
        </p:txBody>
      </p:sp>
      <p:sp>
        <p:nvSpPr>
          <p:cNvPr id="72" name="テキスト ボックス 71"/>
          <p:cNvSpPr txBox="1"/>
          <p:nvPr/>
        </p:nvSpPr>
        <p:spPr>
          <a:xfrm>
            <a:off x="3292669" y="4851623"/>
            <a:ext cx="2558662" cy="276999"/>
          </a:xfrm>
          <a:prstGeom prst="rect">
            <a:avLst/>
          </a:prstGeom>
          <a:noFill/>
        </p:spPr>
        <p:txBody>
          <a:bodyPr wrap="square" rtlCol="0">
            <a:spAutoFit/>
          </a:bodyPr>
          <a:lstStyle/>
          <a:p>
            <a:pPr defTabSz="685800">
              <a:buClrTx/>
            </a:pPr>
            <a:r>
              <a:rPr kumimoji="1" lang="en-US" altLang="ja-JP" sz="1200" kern="1200" dirty="0">
                <a:solidFill>
                  <a:prstClr val="white"/>
                </a:solidFill>
                <a:latin typeface="Bahnschrift" panose="020B0502040204020203" pitchFamily="34" charset="0"/>
                <a:ea typeface="游ゴシック" panose="020B0400000000000000" pitchFamily="50" charset="-128"/>
                <a:cs typeface="+mn-cs"/>
              </a:rPr>
              <a:t>https://jtuc-network-support.com/</a:t>
            </a:r>
            <a:endParaRPr kumimoji="1" lang="ja-JP" altLang="en-US" sz="1200" kern="1200" dirty="0">
              <a:solidFill>
                <a:prstClr val="white"/>
              </a:solidFill>
              <a:latin typeface="Bahnschrift" panose="020B0502040204020203" pitchFamily="34" charset="0"/>
              <a:ea typeface="游ゴシック" panose="020B0400000000000000" pitchFamily="50" charset="-128"/>
              <a:cs typeface="+mn-cs"/>
            </a:endParaRPr>
          </a:p>
        </p:txBody>
      </p:sp>
      <p:pic>
        <p:nvPicPr>
          <p:cNvPr id="60" name="図 5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9235" y="3620579"/>
            <a:ext cx="700422" cy="700422"/>
          </a:xfrm>
          <a:prstGeom prst="rect">
            <a:avLst/>
          </a:prstGeom>
        </p:spPr>
      </p:pic>
      <p:pic>
        <p:nvPicPr>
          <p:cNvPr id="13" name="図 1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29235" y="4343487"/>
            <a:ext cx="2050316" cy="408395"/>
          </a:xfrm>
          <a:prstGeom prst="rect">
            <a:avLst/>
          </a:prstGeom>
        </p:spPr>
      </p:pic>
      <p:sp>
        <p:nvSpPr>
          <p:cNvPr id="7" name="テキスト ボックス 6"/>
          <p:cNvSpPr txBox="1"/>
          <p:nvPr/>
        </p:nvSpPr>
        <p:spPr>
          <a:xfrm>
            <a:off x="8250540" y="70654"/>
            <a:ext cx="802719" cy="307777"/>
          </a:xfrm>
          <a:prstGeom prst="rect">
            <a:avLst/>
          </a:prstGeom>
          <a:solidFill>
            <a:schemeClr val="bg1"/>
          </a:solidFill>
          <a:ln>
            <a:solidFill>
              <a:schemeClr val="tx1"/>
            </a:solidFill>
          </a:ln>
        </p:spPr>
        <p:txBody>
          <a:bodyPr wrap="square" rtlCol="0">
            <a:spAutoFit/>
          </a:bodyPr>
          <a:lstStyle/>
          <a:p>
            <a:r>
              <a:rPr kumimoji="1" lang="ja-JP" altLang="en-US" dirty="0"/>
              <a:t>別紙</a:t>
            </a:r>
            <a:r>
              <a:rPr kumimoji="1" lang="en-US" altLang="ja-JP" dirty="0"/>
              <a:t>2-2</a:t>
            </a:r>
          </a:p>
        </p:txBody>
      </p:sp>
    </p:spTree>
    <p:extLst>
      <p:ext uri="{BB962C8B-B14F-4D97-AF65-F5344CB8AC3E}">
        <p14:creationId xmlns:p14="http://schemas.microsoft.com/office/powerpoint/2010/main" val="511742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6" name="Google Shape;899;p39"/>
          <p:cNvSpPr txBox="1">
            <a:spLocks noGrp="1"/>
          </p:cNvSpPr>
          <p:nvPr>
            <p:ph type="subTitle" idx="1"/>
          </p:nvPr>
        </p:nvSpPr>
        <p:spPr>
          <a:xfrm>
            <a:off x="6037838" y="2384761"/>
            <a:ext cx="2701500" cy="33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sz="2400" b="1" dirty="0">
                <a:solidFill>
                  <a:srgbClr val="D13658"/>
                </a:solidFill>
                <a:latin typeface="Yu Gothic UI" panose="020B0500000000000000" pitchFamily="50" charset="-128"/>
                <a:ea typeface="Yu Gothic UI" panose="020B0500000000000000" pitchFamily="50" charset="-128"/>
              </a:rPr>
              <a:t>知りたい＆学びたい</a:t>
            </a:r>
            <a:endParaRPr sz="2400" b="1" dirty="0">
              <a:solidFill>
                <a:srgbClr val="D13658"/>
              </a:solidFill>
              <a:latin typeface="Yu Gothic UI" panose="020B0500000000000000" pitchFamily="50" charset="-128"/>
              <a:ea typeface="Yu Gothic UI" panose="020B0500000000000000" pitchFamily="50" charset="-128"/>
            </a:endParaRPr>
          </a:p>
        </p:txBody>
      </p:sp>
      <p:sp>
        <p:nvSpPr>
          <p:cNvPr id="7" name="Google Shape;900;p39"/>
          <p:cNvSpPr txBox="1">
            <a:spLocks/>
          </p:cNvSpPr>
          <p:nvPr/>
        </p:nvSpPr>
        <p:spPr>
          <a:xfrm>
            <a:off x="752985" y="504910"/>
            <a:ext cx="5517509" cy="421043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800" b="1" dirty="0">
                <a:solidFill>
                  <a:srgbClr val="0465B1"/>
                </a:solidFill>
                <a:latin typeface="メイリオ" panose="020B0604030504040204" pitchFamily="50" charset="-128"/>
                <a:ea typeface="メイリオ" panose="020B0604030504040204" pitchFamily="50" charset="-128"/>
              </a:rPr>
              <a:t>・労働相談事例・用語集・相談回答集</a:t>
            </a:r>
            <a:br>
              <a:rPr lang="en-US" altLang="ja-JP" sz="1800" b="1" dirty="0">
                <a:solidFill>
                  <a:srgbClr val="0465B1"/>
                </a:solidFill>
                <a:latin typeface="メイリオ" panose="020B0604030504040204" pitchFamily="50" charset="-128"/>
                <a:ea typeface="メイリオ"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働く仲間たちの相談例をデータベース化し、自分の困りごとに近しいものをスムーズに見つけることができる「クイック検索」機能を用意。</a:t>
            </a:r>
            <a:br>
              <a:rPr lang="en-US" altLang="ja-JP" sz="1600" dirty="0">
                <a:solidFill>
                  <a:srgbClr val="374851"/>
                </a:solidFill>
                <a:latin typeface="Meiryo UI" panose="020B0604030504040204" pitchFamily="50" charset="-128"/>
                <a:ea typeface="Meiryo UI"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自身もフリーランスとして働く</a:t>
            </a:r>
            <a:r>
              <a:rPr lang="en-US" altLang="ja-JP" sz="1600" b="1" dirty="0" err="1">
                <a:solidFill>
                  <a:srgbClr val="374851"/>
                </a:solidFill>
                <a:latin typeface="Meiryo UI" panose="020B0604030504040204" pitchFamily="50" charset="-128"/>
                <a:ea typeface="Meiryo UI" panose="020B0604030504040204" pitchFamily="50" charset="-128"/>
              </a:rPr>
              <a:t>Wor</a:t>
            </a:r>
            <a:r>
              <a:rPr lang="en-US" altLang="ja-JP" sz="1600" b="1" dirty="0">
                <a:solidFill>
                  <a:srgbClr val="374851"/>
                </a:solidFill>
                <a:latin typeface="Meiryo UI" panose="020B0604030504040204" pitchFamily="50" charset="-128"/>
                <a:ea typeface="Meiryo UI" panose="020B0604030504040204" pitchFamily="50" charset="-128"/>
              </a:rPr>
              <a:t>-Q</a:t>
            </a:r>
            <a:r>
              <a:rPr lang="ja-JP" altLang="en-US" sz="1600" b="1" dirty="0">
                <a:solidFill>
                  <a:srgbClr val="374851"/>
                </a:solidFill>
                <a:latin typeface="Meiryo UI" panose="020B0604030504040204" pitchFamily="50" charset="-128"/>
                <a:ea typeface="Meiryo UI" panose="020B0604030504040204" pitchFamily="50" charset="-128"/>
              </a:rPr>
              <a:t>編集長の骨太な補足コメント「フリーランスのひとことメモ」は必読</a:t>
            </a:r>
            <a:r>
              <a:rPr lang="ja-JP" altLang="en-US" sz="1600" dirty="0">
                <a:solidFill>
                  <a:srgbClr val="374851"/>
                </a:solidFill>
                <a:latin typeface="Meiryo UI" panose="020B0604030504040204" pitchFamily="50" charset="-128"/>
                <a:ea typeface="Meiryo UI" panose="020B0604030504040204" pitchFamily="50" charset="-128"/>
              </a:rPr>
              <a:t>。</a:t>
            </a:r>
            <a:br>
              <a:rPr lang="en-US" altLang="ja-JP" sz="1600" dirty="0">
                <a:solidFill>
                  <a:srgbClr val="374851"/>
                </a:solidFill>
                <a:latin typeface="Meiryo UI" panose="020B0604030504040204" pitchFamily="50" charset="-128"/>
                <a:ea typeface="Meiryo UI" panose="020B0604030504040204" pitchFamily="50" charset="-128"/>
              </a:rPr>
            </a:br>
            <a:endParaRPr lang="en-US" altLang="ja-JP" sz="1600" dirty="0">
              <a:solidFill>
                <a:srgbClr val="374851"/>
              </a:solidFill>
              <a:latin typeface="Meiryo UI" panose="020B0604030504040204" pitchFamily="50" charset="-128"/>
              <a:ea typeface="Meiryo UI" panose="020B0604030504040204" pitchFamily="50" charset="-128"/>
            </a:endParaRPr>
          </a:p>
          <a:p>
            <a:pPr>
              <a:lnSpc>
                <a:spcPts val="2200"/>
              </a:lnSpc>
              <a:spcAft>
                <a:spcPts val="1600"/>
              </a:spcAft>
            </a:pPr>
            <a:r>
              <a:rPr lang="ja-JP" altLang="en-US" sz="1800" b="1" dirty="0">
                <a:solidFill>
                  <a:srgbClr val="0465B1"/>
                </a:solidFill>
                <a:latin typeface="メイリオ" panose="020B0604030504040204" pitchFamily="50" charset="-128"/>
                <a:ea typeface="メイリオ" panose="020B0604030504040204" pitchFamily="50" charset="-128"/>
              </a:rPr>
              <a:t>・</a:t>
            </a:r>
            <a:r>
              <a:rPr lang="en-US" altLang="ja-JP" sz="1800" b="1" dirty="0" err="1">
                <a:solidFill>
                  <a:srgbClr val="0465B1"/>
                </a:solidFill>
                <a:latin typeface="メイリオ" panose="020B0604030504040204" pitchFamily="50" charset="-128"/>
                <a:ea typeface="メイリオ" panose="020B0604030504040204" pitchFamily="50" charset="-128"/>
              </a:rPr>
              <a:t>Wor</a:t>
            </a:r>
            <a:r>
              <a:rPr lang="en-US" altLang="ja-JP" sz="1800" b="1" dirty="0">
                <a:solidFill>
                  <a:srgbClr val="0465B1"/>
                </a:solidFill>
                <a:latin typeface="メイリオ" panose="020B0604030504040204" pitchFamily="50" charset="-128"/>
                <a:ea typeface="メイリオ" panose="020B0604030504040204" pitchFamily="50" charset="-128"/>
              </a:rPr>
              <a:t>-Q Magazine</a:t>
            </a:r>
            <a:br>
              <a:rPr lang="en-US" altLang="ja-JP" dirty="0">
                <a:solidFill>
                  <a:srgbClr val="374851"/>
                </a:solidFill>
                <a:latin typeface="メイリオ" panose="020B0604030504040204" pitchFamily="50" charset="-128"/>
                <a:ea typeface="メイリオ" panose="020B0604030504040204" pitchFamily="50" charset="-128"/>
              </a:rPr>
            </a:br>
            <a:r>
              <a:rPr lang="ja-JP" altLang="en-US" sz="1600" b="1" dirty="0">
                <a:solidFill>
                  <a:srgbClr val="374851"/>
                </a:solidFill>
                <a:latin typeface="Meiryo UI" panose="020B0604030504040204" pitchFamily="50" charset="-128"/>
                <a:ea typeface="Meiryo UI" panose="020B0604030504040204" pitchFamily="50" charset="-128"/>
              </a:rPr>
              <a:t>フリーランスの困りごと・疑問・悩みにこたえる</a:t>
            </a:r>
            <a:r>
              <a:rPr lang="en-US" altLang="ja-JP" sz="1600" b="1" dirty="0">
                <a:solidFill>
                  <a:srgbClr val="374851"/>
                </a:solidFill>
                <a:latin typeface="Meiryo UI" panose="020B0604030504040204" pitchFamily="50" charset="-128"/>
                <a:ea typeface="Meiryo UI" panose="020B0604030504040204" pitchFamily="50" charset="-128"/>
              </a:rPr>
              <a:t>web</a:t>
            </a:r>
            <a:r>
              <a:rPr lang="ja-JP" altLang="en-US" sz="1600" b="1" dirty="0">
                <a:solidFill>
                  <a:srgbClr val="374851"/>
                </a:solidFill>
                <a:latin typeface="Meiryo UI" panose="020B0604030504040204" pitchFamily="50" charset="-128"/>
                <a:ea typeface="Meiryo UI" panose="020B0604030504040204" pitchFamily="50" charset="-128"/>
              </a:rPr>
              <a:t>マガジン</a:t>
            </a:r>
            <a:r>
              <a:rPr lang="ja-JP" altLang="en-US" sz="1600" dirty="0">
                <a:solidFill>
                  <a:srgbClr val="374851"/>
                </a:solidFill>
                <a:latin typeface="Meiryo UI" panose="020B0604030504040204" pitchFamily="50" charset="-128"/>
                <a:ea typeface="Meiryo UI" panose="020B0604030504040204" pitchFamily="50" charset="-128"/>
              </a:rPr>
              <a:t>。</a:t>
            </a:r>
            <a:br>
              <a:rPr lang="en-US" altLang="ja-JP" sz="1600" dirty="0">
                <a:solidFill>
                  <a:srgbClr val="374851"/>
                </a:solidFill>
                <a:latin typeface="Meiryo UI" panose="020B0604030504040204" pitchFamily="50" charset="-128"/>
                <a:ea typeface="Meiryo UI"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旬の話題にフォーカスした特集記事を月一回発行。</a:t>
            </a:r>
            <a:br>
              <a:rPr lang="en-US" altLang="ja-JP" dirty="0">
                <a:solidFill>
                  <a:srgbClr val="374851"/>
                </a:solidFill>
                <a:latin typeface="メイリオ" panose="020B0604030504040204" pitchFamily="50" charset="-128"/>
                <a:ea typeface="メイリオ" panose="020B0604030504040204" pitchFamily="50" charset="-128"/>
              </a:rPr>
            </a:br>
            <a:br>
              <a:rPr lang="en-US" altLang="ja-JP" dirty="0">
                <a:solidFill>
                  <a:srgbClr val="374851"/>
                </a:solidFill>
                <a:latin typeface="メイリオ" panose="020B0604030504040204" pitchFamily="50" charset="-128"/>
                <a:ea typeface="メイリオ" panose="020B0604030504040204" pitchFamily="50" charset="-128"/>
              </a:rPr>
            </a:br>
            <a:br>
              <a:rPr lang="en-US" altLang="ja-JP" dirty="0">
                <a:solidFill>
                  <a:srgbClr val="374851"/>
                </a:solidFill>
                <a:latin typeface="メイリオ" panose="020B0604030504040204" pitchFamily="50" charset="-128"/>
                <a:ea typeface="メイリオ" panose="020B0604030504040204" pitchFamily="50" charset="-128"/>
              </a:rPr>
            </a:br>
            <a:r>
              <a:rPr lang="ja-JP" altLang="en-US" sz="1800" b="1" dirty="0">
                <a:solidFill>
                  <a:srgbClr val="0465B1"/>
                </a:solidFill>
                <a:latin typeface="メイリオ" panose="020B0604030504040204" pitchFamily="50" charset="-128"/>
                <a:ea typeface="メイリオ" panose="020B0604030504040204" pitchFamily="50" charset="-128"/>
              </a:rPr>
              <a:t>・メールマガジン</a:t>
            </a:r>
            <a:br>
              <a:rPr lang="en-US" altLang="ja-JP" sz="1800" b="1" dirty="0">
                <a:solidFill>
                  <a:srgbClr val="0465B1"/>
                </a:solidFill>
                <a:latin typeface="メイリオ" panose="020B0604030504040204" pitchFamily="50" charset="-128"/>
                <a:ea typeface="メイリオ"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フリーランスとして働く方のインタビュー記事等をお届け。</a:t>
            </a:r>
            <a:br>
              <a:rPr lang="en-US" altLang="ja-JP" sz="1600" dirty="0">
                <a:solidFill>
                  <a:srgbClr val="374851"/>
                </a:solidFill>
                <a:latin typeface="Meiryo UI" panose="020B0604030504040204" pitchFamily="50" charset="-128"/>
                <a:ea typeface="Meiryo UI" panose="020B0604030504040204" pitchFamily="50" charset="-128"/>
              </a:rPr>
            </a:br>
            <a:r>
              <a:rPr lang="ja-JP" altLang="en-US" sz="1600" b="1" dirty="0">
                <a:solidFill>
                  <a:srgbClr val="374851"/>
                </a:solidFill>
                <a:latin typeface="Meiryo UI" panose="020B0604030504040204" pitchFamily="50" charset="-128"/>
                <a:ea typeface="Meiryo UI" panose="020B0604030504040204" pitchFamily="50" charset="-128"/>
              </a:rPr>
              <a:t>フリーランスとして働くことのリアルに迫ります。</a:t>
            </a:r>
            <a:endParaRPr lang="en-US" altLang="ja-JP" sz="1600" b="1" dirty="0">
              <a:solidFill>
                <a:srgbClr val="374851"/>
              </a:solidFill>
              <a:latin typeface="Meiryo UI" panose="020B0604030504040204" pitchFamily="50" charset="-128"/>
              <a:ea typeface="Meiryo UI" panose="020B0604030504040204" pitchFamily="50" charset="-128"/>
            </a:endParaRPr>
          </a:p>
          <a:p>
            <a:pPr>
              <a:spcAft>
                <a:spcPts val="1600"/>
              </a:spcAft>
            </a:pPr>
            <a:endParaRPr lang="en-US" altLang="ja-JP" sz="1800" b="1" dirty="0">
              <a:solidFill>
                <a:srgbClr val="0465B1"/>
              </a:solidFill>
              <a:latin typeface="メイリオ" panose="020B0604030504040204" pitchFamily="50" charset="-128"/>
              <a:ea typeface="メイリオ" panose="020B0604030504040204" pitchFamily="50" charset="-128"/>
            </a:endParaRPr>
          </a:p>
        </p:txBody>
      </p:sp>
      <p:sp>
        <p:nvSpPr>
          <p:cNvPr id="8" name="Google Shape;1481;p54"/>
          <p:cNvSpPr/>
          <p:nvPr/>
        </p:nvSpPr>
        <p:spPr>
          <a:xfrm>
            <a:off x="6943241" y="1546533"/>
            <a:ext cx="745390" cy="74539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chemeClr val="lt1"/>
                </a:solidFill>
                <a:latin typeface="Krona One"/>
                <a:ea typeface="Krona One"/>
                <a:cs typeface="Krona One"/>
                <a:sym typeface="Krona One"/>
              </a:rPr>
              <a:t>2</a:t>
            </a:r>
            <a:endParaRPr sz="2800" dirty="0">
              <a:solidFill>
                <a:schemeClr val="lt1"/>
              </a:solidFill>
              <a:latin typeface="Krona One"/>
              <a:ea typeface="Krona One"/>
              <a:cs typeface="Krona One"/>
              <a:sym typeface="Krona One"/>
            </a:endParaRPr>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70495" y="3207216"/>
            <a:ext cx="2236186" cy="1508126"/>
          </a:xfrm>
          <a:prstGeom prst="rect">
            <a:avLst/>
          </a:prstGeom>
        </p:spPr>
      </p:pic>
    </p:spTree>
    <p:extLst>
      <p:ext uri="{BB962C8B-B14F-4D97-AF65-F5344CB8AC3E}">
        <p14:creationId xmlns:p14="http://schemas.microsoft.com/office/powerpoint/2010/main" val="203057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6" name="Google Shape;899;p39"/>
          <p:cNvSpPr txBox="1">
            <a:spLocks noGrp="1"/>
          </p:cNvSpPr>
          <p:nvPr>
            <p:ph type="subTitle" idx="1"/>
          </p:nvPr>
        </p:nvSpPr>
        <p:spPr>
          <a:xfrm>
            <a:off x="6037838" y="2384761"/>
            <a:ext cx="2701500" cy="33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ja-JP" altLang="en-US" sz="2400" b="1" dirty="0">
                <a:solidFill>
                  <a:srgbClr val="D13658"/>
                </a:solidFill>
                <a:latin typeface="Yu Gothic UI" panose="020B0500000000000000" pitchFamily="50" charset="-128"/>
                <a:ea typeface="Yu Gothic UI" panose="020B0500000000000000" pitchFamily="50" charset="-128"/>
              </a:rPr>
              <a:t>相談したい</a:t>
            </a:r>
            <a:endParaRPr sz="2400" b="1" dirty="0">
              <a:solidFill>
                <a:srgbClr val="D13658"/>
              </a:solidFill>
              <a:latin typeface="Yu Gothic UI" panose="020B0500000000000000" pitchFamily="50" charset="-128"/>
              <a:ea typeface="Yu Gothic UI" panose="020B0500000000000000" pitchFamily="50" charset="-128"/>
            </a:endParaRPr>
          </a:p>
        </p:txBody>
      </p:sp>
      <p:sp>
        <p:nvSpPr>
          <p:cNvPr id="7" name="Google Shape;900;p39"/>
          <p:cNvSpPr txBox="1">
            <a:spLocks/>
          </p:cNvSpPr>
          <p:nvPr/>
        </p:nvSpPr>
        <p:spPr>
          <a:xfrm>
            <a:off x="752986" y="767236"/>
            <a:ext cx="5284852" cy="303694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800" b="1" dirty="0">
                <a:solidFill>
                  <a:srgbClr val="0465B1"/>
                </a:solidFill>
                <a:latin typeface="メイリオ" panose="020B0604030504040204" pitchFamily="50" charset="-128"/>
                <a:ea typeface="メイリオ" panose="020B0604030504040204" pitchFamily="50" charset="-128"/>
              </a:rPr>
              <a:t>・弁護士相談サポート</a:t>
            </a:r>
            <a:br>
              <a:rPr lang="en-US" dirty="0">
                <a:solidFill>
                  <a:srgbClr val="374851"/>
                </a:solidFill>
                <a:latin typeface="メイリオ" panose="020B0604030504040204" pitchFamily="50" charset="-128"/>
                <a:ea typeface="メイリオ"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働く人の権利を守るための活動を長年にわたって行い続けている「日本労働弁護団」に属する弁護士さんの中から、</a:t>
            </a:r>
            <a:r>
              <a:rPr lang="ja-JP" altLang="en-US" sz="1600" b="1" dirty="0">
                <a:solidFill>
                  <a:srgbClr val="374851"/>
                </a:solidFill>
                <a:latin typeface="Meiryo UI" panose="020B0604030504040204" pitchFamily="50" charset="-128"/>
                <a:ea typeface="Meiryo UI" panose="020B0604030504040204" pitchFamily="50" charset="-128"/>
              </a:rPr>
              <a:t>相談者さんの</a:t>
            </a:r>
            <a:r>
              <a:rPr lang="ja-JP" altLang="en-US" sz="1600" b="1" dirty="0" err="1">
                <a:solidFill>
                  <a:srgbClr val="374851"/>
                </a:solidFill>
                <a:latin typeface="Meiryo UI" panose="020B0604030504040204" pitchFamily="50" charset="-128"/>
                <a:ea typeface="Meiryo UI" panose="020B0604030504040204" pitchFamily="50" charset="-128"/>
              </a:rPr>
              <a:t>お</a:t>
            </a:r>
            <a:r>
              <a:rPr lang="ja-JP" altLang="en-US" sz="1600" b="1" dirty="0">
                <a:solidFill>
                  <a:srgbClr val="374851"/>
                </a:solidFill>
                <a:latin typeface="Meiryo UI" panose="020B0604030504040204" pitchFamily="50" charset="-128"/>
                <a:ea typeface="Meiryo UI" panose="020B0604030504040204" pitchFamily="50" charset="-128"/>
              </a:rPr>
              <a:t>困りごとの分野に強い弁護士さんへと取り次ぎ</a:t>
            </a:r>
            <a:r>
              <a:rPr lang="ja-JP" altLang="en-US" sz="1600" dirty="0">
                <a:solidFill>
                  <a:srgbClr val="374851"/>
                </a:solidFill>
                <a:latin typeface="Meiryo UI" panose="020B0604030504040204" pitchFamily="50" charset="-128"/>
                <a:ea typeface="Meiryo UI" panose="020B0604030504040204" pitchFamily="50" charset="-128"/>
              </a:rPr>
              <a:t>を行います。</a:t>
            </a:r>
            <a:br>
              <a:rPr lang="en-US" altLang="ja-JP" dirty="0">
                <a:solidFill>
                  <a:srgbClr val="374851"/>
                </a:solidFill>
                <a:latin typeface="メイリオ" panose="020B0604030504040204" pitchFamily="50" charset="-128"/>
                <a:ea typeface="メイリオ" panose="020B0604030504040204" pitchFamily="50" charset="-128"/>
              </a:rPr>
            </a:br>
            <a:endParaRPr lang="en-US" altLang="ja-JP" dirty="0">
              <a:solidFill>
                <a:srgbClr val="374851"/>
              </a:solidFill>
              <a:latin typeface="メイリオ" panose="020B0604030504040204" pitchFamily="50" charset="-128"/>
              <a:ea typeface="メイリオ" panose="020B0604030504040204" pitchFamily="50" charset="-128"/>
            </a:endParaRPr>
          </a:p>
          <a:p>
            <a:pPr>
              <a:lnSpc>
                <a:spcPts val="2200"/>
              </a:lnSpc>
              <a:spcAft>
                <a:spcPts val="1600"/>
              </a:spcAft>
            </a:pPr>
            <a:br>
              <a:rPr lang="en-US" dirty="0">
                <a:solidFill>
                  <a:srgbClr val="374851"/>
                </a:solidFill>
                <a:latin typeface="メイリオ" panose="020B0604030504040204" pitchFamily="50" charset="-128"/>
                <a:ea typeface="メイリオ" panose="020B0604030504040204" pitchFamily="50" charset="-128"/>
              </a:rPr>
            </a:br>
            <a:r>
              <a:rPr lang="ja-JP" altLang="en-US" sz="1800" b="1" dirty="0">
                <a:solidFill>
                  <a:srgbClr val="0465B1"/>
                </a:solidFill>
                <a:latin typeface="メイリオ" panose="020B0604030504040204" pitchFamily="50" charset="-128"/>
                <a:ea typeface="メイリオ" panose="020B0604030504040204" pitchFamily="50" charset="-128"/>
              </a:rPr>
              <a:t>・連合の無料労働相談</a:t>
            </a:r>
            <a:br>
              <a:rPr lang="en-US" altLang="ja-JP" sz="1800" b="1" dirty="0">
                <a:solidFill>
                  <a:srgbClr val="0465B1"/>
                </a:solidFill>
                <a:latin typeface="メイリオ" panose="020B0604030504040204" pitchFamily="50" charset="-128"/>
                <a:ea typeface="メイリオ"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無料労働相談を、電話・メールで常時受付中。期間限定の</a:t>
            </a:r>
            <a:r>
              <a:rPr lang="en-US" altLang="ja-JP" sz="1600" dirty="0">
                <a:solidFill>
                  <a:srgbClr val="374851"/>
                </a:solidFill>
                <a:latin typeface="Meiryo UI" panose="020B0604030504040204" pitchFamily="50" charset="-128"/>
                <a:ea typeface="Meiryo UI" panose="020B0604030504040204" pitchFamily="50" charset="-128"/>
              </a:rPr>
              <a:t>LINE</a:t>
            </a:r>
            <a:r>
              <a:rPr lang="ja-JP" altLang="en-US" sz="1600" dirty="0">
                <a:solidFill>
                  <a:srgbClr val="374851"/>
                </a:solidFill>
                <a:latin typeface="Meiryo UI" panose="020B0604030504040204" pitchFamily="50" charset="-128"/>
                <a:ea typeface="Meiryo UI" panose="020B0604030504040204" pitchFamily="50" charset="-128"/>
              </a:rPr>
              <a:t>相談の日程もご案内します。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8" name="Google Shape;1481;p54"/>
          <p:cNvSpPr/>
          <p:nvPr/>
        </p:nvSpPr>
        <p:spPr>
          <a:xfrm>
            <a:off x="6943241" y="1546533"/>
            <a:ext cx="745390" cy="74539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chemeClr val="lt1"/>
                </a:solidFill>
                <a:latin typeface="Krona One"/>
                <a:ea typeface="Krona One"/>
                <a:cs typeface="Krona One"/>
                <a:sym typeface="Krona One"/>
              </a:rPr>
              <a:t>3</a:t>
            </a:r>
            <a:endParaRPr sz="2800" dirty="0">
              <a:solidFill>
                <a:schemeClr val="lt1"/>
              </a:solidFill>
              <a:latin typeface="Krona One"/>
              <a:ea typeface="Krona One"/>
              <a:cs typeface="Krona One"/>
              <a:sym typeface="Krona One"/>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76498" y="3466128"/>
            <a:ext cx="926018" cy="1175719"/>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15936" y="3393365"/>
            <a:ext cx="1110984" cy="1311236"/>
          </a:xfrm>
          <a:prstGeom prst="rect">
            <a:avLst/>
          </a:prstGeom>
        </p:spPr>
      </p:pic>
    </p:spTree>
    <p:extLst>
      <p:ext uri="{BB962C8B-B14F-4D97-AF65-F5344CB8AC3E}">
        <p14:creationId xmlns:p14="http://schemas.microsoft.com/office/powerpoint/2010/main" val="145212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6" name="Google Shape;899;p39"/>
          <p:cNvSpPr txBox="1">
            <a:spLocks noGrp="1"/>
          </p:cNvSpPr>
          <p:nvPr>
            <p:ph type="subTitle" idx="1"/>
          </p:nvPr>
        </p:nvSpPr>
        <p:spPr>
          <a:xfrm>
            <a:off x="6037838" y="2384761"/>
            <a:ext cx="2701500" cy="332700"/>
          </a:xfrm>
          <a:prstGeom prst="rect">
            <a:avLst/>
          </a:prstGeom>
        </p:spPr>
        <p:txBody>
          <a:bodyPr spcFirstLastPara="1" wrap="square" lIns="91425" tIns="91425" rIns="91425" bIns="91425" anchor="t" anchorCtr="0">
            <a:noAutofit/>
          </a:bodyPr>
          <a:lstStyle/>
          <a:p>
            <a:pPr marL="0" lvl="0" indent="0" algn="ctr">
              <a:spcAft>
                <a:spcPts val="1600"/>
              </a:spcAft>
            </a:pPr>
            <a:r>
              <a:rPr lang="ja-JP" altLang="en-US" sz="2400" b="1" dirty="0">
                <a:solidFill>
                  <a:srgbClr val="D13658"/>
                </a:solidFill>
                <a:latin typeface="Yu Gothic UI" panose="020B0500000000000000" pitchFamily="50" charset="-128"/>
                <a:ea typeface="Yu Gothic UI" panose="020B0500000000000000" pitchFamily="50" charset="-128"/>
              </a:rPr>
              <a:t>助け＆支えになる</a:t>
            </a:r>
            <a:br>
              <a:rPr lang="en-US" altLang="ja-JP" sz="2400" b="1" dirty="0">
                <a:solidFill>
                  <a:srgbClr val="D13658"/>
                </a:solidFill>
                <a:latin typeface="Yu Gothic UI" panose="020B0500000000000000" pitchFamily="50" charset="-128"/>
                <a:ea typeface="Yu Gothic UI" panose="020B0500000000000000" pitchFamily="50" charset="-128"/>
              </a:rPr>
            </a:br>
            <a:r>
              <a:rPr lang="ja-JP" altLang="en-US" sz="2400" b="1" dirty="0">
                <a:solidFill>
                  <a:srgbClr val="D13658"/>
                </a:solidFill>
                <a:latin typeface="Yu Gothic UI" panose="020B0500000000000000" pitchFamily="50" charset="-128"/>
                <a:ea typeface="Yu Gothic UI" panose="020B0500000000000000" pitchFamily="50" charset="-128"/>
              </a:rPr>
              <a:t>サービスを探したい</a:t>
            </a:r>
            <a:endParaRPr lang="en-US" altLang="ja-JP" sz="2400" b="1" dirty="0">
              <a:solidFill>
                <a:srgbClr val="D13658"/>
              </a:solidFill>
              <a:latin typeface="Yu Gothic UI" panose="020B0500000000000000" pitchFamily="50" charset="-128"/>
              <a:ea typeface="Yu Gothic UI" panose="020B0500000000000000" pitchFamily="50" charset="-128"/>
            </a:endParaRPr>
          </a:p>
        </p:txBody>
      </p:sp>
      <p:sp>
        <p:nvSpPr>
          <p:cNvPr id="7" name="Google Shape;900;p39"/>
          <p:cNvSpPr txBox="1">
            <a:spLocks/>
          </p:cNvSpPr>
          <p:nvPr/>
        </p:nvSpPr>
        <p:spPr>
          <a:xfrm>
            <a:off x="752986" y="805057"/>
            <a:ext cx="5215045" cy="15797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800" b="1" dirty="0">
                <a:solidFill>
                  <a:srgbClr val="0465B1"/>
                </a:solidFill>
                <a:latin typeface="メイリオ" panose="020B0604030504040204" pitchFamily="50" charset="-128"/>
                <a:ea typeface="メイリオ" panose="020B0604030504040204" pitchFamily="50" charset="-128"/>
              </a:rPr>
              <a:t>・お役立ちリンク集</a:t>
            </a:r>
            <a:br>
              <a:rPr lang="en-US" dirty="0">
                <a:solidFill>
                  <a:srgbClr val="374851"/>
                </a:solidFill>
                <a:latin typeface="メイリオ" panose="020B0604030504040204" pitchFamily="50" charset="-128"/>
                <a:ea typeface="メイリオ"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「行政手続関係」「急病になったとき」「確定申告関係」「妊娠・出産・育児関連」「契約書のひな型」「</a:t>
            </a:r>
            <a:r>
              <a:rPr lang="en-US" altLang="ja-JP" sz="1600" dirty="0">
                <a:solidFill>
                  <a:srgbClr val="374851"/>
                </a:solidFill>
                <a:latin typeface="Meiryo UI" panose="020B0604030504040204" pitchFamily="50" charset="-128"/>
                <a:ea typeface="Meiryo UI" panose="020B0604030504040204" pitchFamily="50" charset="-128"/>
              </a:rPr>
              <a:t>WEB</a:t>
            </a:r>
            <a:r>
              <a:rPr lang="ja-JP" altLang="en-US" sz="1600" dirty="0">
                <a:solidFill>
                  <a:srgbClr val="374851"/>
                </a:solidFill>
                <a:latin typeface="Meiryo UI" panose="020B0604030504040204" pitchFamily="50" charset="-128"/>
                <a:ea typeface="Meiryo UI" panose="020B0604030504040204" pitchFamily="50" charset="-128"/>
              </a:rPr>
              <a:t>サイト制作関連」について、</a:t>
            </a:r>
            <a:r>
              <a:rPr lang="ja-JP" altLang="en-US" sz="1600" b="1" dirty="0">
                <a:solidFill>
                  <a:srgbClr val="374851"/>
                </a:solidFill>
                <a:latin typeface="Meiryo UI" panose="020B0604030504040204" pitchFamily="50" charset="-128"/>
                <a:ea typeface="Meiryo UI" panose="020B0604030504040204" pitchFamily="50" charset="-128"/>
              </a:rPr>
              <a:t>役に立つウェブサイトや最新の</a:t>
            </a:r>
            <a:r>
              <a:rPr lang="en-US" altLang="ja-JP" sz="1600" b="1" dirty="0">
                <a:solidFill>
                  <a:srgbClr val="374851"/>
                </a:solidFill>
                <a:latin typeface="Meiryo UI" panose="020B0604030504040204" pitchFamily="50" charset="-128"/>
                <a:ea typeface="Meiryo UI" panose="020B0604030504040204" pitchFamily="50" charset="-128"/>
              </a:rPr>
              <a:t>IT</a:t>
            </a:r>
            <a:r>
              <a:rPr lang="ja-JP" altLang="en-US" sz="1600" b="1" dirty="0">
                <a:solidFill>
                  <a:srgbClr val="374851"/>
                </a:solidFill>
                <a:latin typeface="Meiryo UI" panose="020B0604030504040204" pitchFamily="50" charset="-128"/>
                <a:ea typeface="Meiryo UI" panose="020B0604030504040204" pitchFamily="50" charset="-128"/>
              </a:rPr>
              <a:t>サービス等をリストにして公開中</a:t>
            </a:r>
            <a:r>
              <a:rPr lang="ja-JP" altLang="en-US" sz="1600" dirty="0">
                <a:solidFill>
                  <a:srgbClr val="374851"/>
                </a:solidFill>
                <a:latin typeface="Meiryo UI" panose="020B0604030504040204" pitchFamily="50" charset="-128"/>
                <a:ea typeface="Meiryo UI" panose="020B0604030504040204" pitchFamily="50" charset="-128"/>
              </a:rPr>
              <a:t>です。</a:t>
            </a:r>
            <a:br>
              <a:rPr lang="en-US" altLang="ja-JP" dirty="0">
                <a:solidFill>
                  <a:srgbClr val="374851"/>
                </a:solidFill>
                <a:latin typeface="メイリオ" panose="020B0604030504040204" pitchFamily="50" charset="-128"/>
                <a:ea typeface="メイリオ" panose="020B0604030504040204" pitchFamily="50" charset="-128"/>
              </a:rPr>
            </a:br>
            <a:endParaRPr lang="en-US" altLang="ja-JP" dirty="0">
              <a:solidFill>
                <a:srgbClr val="374851"/>
              </a:solidFill>
              <a:latin typeface="メイリオ" panose="020B0604030504040204" pitchFamily="50" charset="-128"/>
              <a:ea typeface="メイリオ" panose="020B0604030504040204" pitchFamily="50" charset="-128"/>
            </a:endParaRPr>
          </a:p>
          <a:p>
            <a:pPr>
              <a:lnSpc>
                <a:spcPts val="2200"/>
              </a:lnSpc>
              <a:spcAft>
                <a:spcPts val="1600"/>
              </a:spcAft>
            </a:pPr>
            <a:br>
              <a:rPr lang="en-US" dirty="0">
                <a:solidFill>
                  <a:srgbClr val="374851"/>
                </a:solidFill>
                <a:latin typeface="メイリオ" panose="020B0604030504040204" pitchFamily="50" charset="-128"/>
                <a:ea typeface="メイリオ" panose="020B0604030504040204" pitchFamily="50" charset="-128"/>
              </a:rPr>
            </a:br>
            <a:r>
              <a:rPr lang="ja-JP" altLang="en-US" sz="1800" b="1" dirty="0">
                <a:solidFill>
                  <a:srgbClr val="0465B1"/>
                </a:solidFill>
                <a:latin typeface="メイリオ" panose="020B0604030504040204" pitchFamily="50" charset="-128"/>
                <a:ea typeface="メイリオ" panose="020B0604030504040204" pitchFamily="50" charset="-128"/>
              </a:rPr>
              <a:t>・福利厚生クーポン（展開時期協議中）</a:t>
            </a:r>
            <a:br>
              <a:rPr lang="en-US" altLang="ja-JP" sz="1800" b="1" dirty="0">
                <a:solidFill>
                  <a:srgbClr val="0465B1"/>
                </a:solidFill>
                <a:latin typeface="メイリオ" panose="020B0604030504040204" pitchFamily="50" charset="-128"/>
                <a:ea typeface="メイリオ"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連合ネットワーク会員だけが利用できる福利厚生クーポンの</a:t>
            </a:r>
            <a:br>
              <a:rPr lang="en-US" altLang="ja-JP" sz="1600" dirty="0">
                <a:solidFill>
                  <a:srgbClr val="374851"/>
                </a:solidFill>
                <a:latin typeface="Meiryo UI" panose="020B0604030504040204" pitchFamily="50" charset="-128"/>
                <a:ea typeface="Meiryo UI"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サービス開始に向けて準備中です。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8" name="Google Shape;1481;p54"/>
          <p:cNvSpPr/>
          <p:nvPr/>
        </p:nvSpPr>
        <p:spPr>
          <a:xfrm>
            <a:off x="6943241" y="1546533"/>
            <a:ext cx="745390" cy="74539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a:solidFill>
                  <a:schemeClr val="lt1"/>
                </a:solidFill>
                <a:latin typeface="Krona One"/>
                <a:ea typeface="Krona One"/>
                <a:cs typeface="Krona One"/>
                <a:sym typeface="Krona One"/>
              </a:rPr>
              <a:t>4</a:t>
            </a:r>
            <a:endParaRPr sz="2800" dirty="0">
              <a:solidFill>
                <a:schemeClr val="lt1"/>
              </a:solidFill>
              <a:latin typeface="Krona One"/>
              <a:ea typeface="Krona One"/>
              <a:cs typeface="Krona One"/>
              <a:sym typeface="Krona One"/>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47684" y="3354686"/>
            <a:ext cx="1663253" cy="1597553"/>
          </a:xfrm>
          <a:prstGeom prst="rect">
            <a:avLst/>
          </a:prstGeom>
        </p:spPr>
      </p:pic>
    </p:spTree>
    <p:extLst>
      <p:ext uri="{BB962C8B-B14F-4D97-AF65-F5344CB8AC3E}">
        <p14:creationId xmlns:p14="http://schemas.microsoft.com/office/powerpoint/2010/main" val="2821303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6" name="Google Shape;899;p39"/>
          <p:cNvSpPr txBox="1">
            <a:spLocks noGrp="1"/>
          </p:cNvSpPr>
          <p:nvPr>
            <p:ph type="subTitle" idx="1"/>
          </p:nvPr>
        </p:nvSpPr>
        <p:spPr>
          <a:xfrm>
            <a:off x="6037838" y="2384761"/>
            <a:ext cx="2701500" cy="33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ja-JP" altLang="en-US" sz="2400" b="1" dirty="0">
                <a:solidFill>
                  <a:srgbClr val="D13658"/>
                </a:solidFill>
                <a:latin typeface="Yu Gothic UI" panose="020B0500000000000000" pitchFamily="50" charset="-128"/>
                <a:ea typeface="Yu Gothic UI" panose="020B0500000000000000" pitchFamily="50" charset="-128"/>
              </a:rPr>
              <a:t>フリーランス同士</a:t>
            </a:r>
            <a:br>
              <a:rPr lang="en-US" altLang="ja-JP" sz="2400" b="1" dirty="0">
                <a:solidFill>
                  <a:srgbClr val="D13658"/>
                </a:solidFill>
                <a:latin typeface="Yu Gothic UI" panose="020B0500000000000000" pitchFamily="50" charset="-128"/>
                <a:ea typeface="Yu Gothic UI" panose="020B0500000000000000" pitchFamily="50" charset="-128"/>
              </a:rPr>
            </a:br>
            <a:r>
              <a:rPr lang="ja-JP" altLang="en-US" sz="2400" b="1" dirty="0">
                <a:solidFill>
                  <a:srgbClr val="D13658"/>
                </a:solidFill>
                <a:latin typeface="Yu Gothic UI" panose="020B0500000000000000" pitchFamily="50" charset="-128"/>
                <a:ea typeface="Yu Gothic UI" panose="020B0500000000000000" pitchFamily="50" charset="-128"/>
              </a:rPr>
              <a:t>つながりたい</a:t>
            </a:r>
            <a:endParaRPr lang="en-US" altLang="ja-JP" sz="2400" b="1" dirty="0">
              <a:solidFill>
                <a:srgbClr val="D13658"/>
              </a:solidFill>
              <a:latin typeface="Yu Gothic UI" panose="020B0500000000000000" pitchFamily="50" charset="-128"/>
              <a:ea typeface="Yu Gothic UI" panose="020B0500000000000000" pitchFamily="50" charset="-128"/>
            </a:endParaRPr>
          </a:p>
        </p:txBody>
      </p:sp>
      <p:sp>
        <p:nvSpPr>
          <p:cNvPr id="7" name="Google Shape;900;p39"/>
          <p:cNvSpPr txBox="1">
            <a:spLocks/>
          </p:cNvSpPr>
          <p:nvPr/>
        </p:nvSpPr>
        <p:spPr>
          <a:xfrm>
            <a:off x="752987" y="1426288"/>
            <a:ext cx="4991679" cy="221255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pPr>
            <a:r>
              <a:rPr lang="ja-JP" altLang="en-US" sz="1800" b="1" dirty="0">
                <a:solidFill>
                  <a:srgbClr val="0465B1"/>
                </a:solidFill>
                <a:latin typeface="メイリオ" panose="020B0604030504040204" pitchFamily="50" charset="-128"/>
                <a:ea typeface="メイリオ" panose="020B0604030504040204" pitchFamily="50" charset="-128"/>
              </a:rPr>
              <a:t>・コミュニティ機能（</a:t>
            </a:r>
            <a:r>
              <a:rPr lang="en-US" altLang="ja-JP" sz="1800" b="1" dirty="0">
                <a:solidFill>
                  <a:srgbClr val="0465B1"/>
                </a:solidFill>
                <a:latin typeface="メイリオ" panose="020B0604030504040204" pitchFamily="50" charset="-128"/>
                <a:ea typeface="メイリオ" panose="020B0604030504040204" pitchFamily="50" charset="-128"/>
              </a:rPr>
              <a:t>8</a:t>
            </a:r>
            <a:r>
              <a:rPr lang="ja-JP" altLang="en-US" sz="1800" b="1" dirty="0">
                <a:solidFill>
                  <a:srgbClr val="0465B1"/>
                </a:solidFill>
                <a:latin typeface="メイリオ" panose="020B0604030504040204" pitchFamily="50" charset="-128"/>
                <a:ea typeface="メイリオ" panose="020B0604030504040204" pitchFamily="50" charset="-128"/>
              </a:rPr>
              <a:t>月開始予定）</a:t>
            </a:r>
            <a:br>
              <a:rPr lang="en-US" dirty="0">
                <a:solidFill>
                  <a:srgbClr val="374851"/>
                </a:solidFill>
                <a:latin typeface="メイリオ" panose="020B0604030504040204" pitchFamily="50" charset="-128"/>
                <a:ea typeface="メイリオ" panose="020B0604030504040204" pitchFamily="50" charset="-128"/>
              </a:rPr>
            </a:br>
            <a:r>
              <a:rPr lang="ja-JP" altLang="en-US" sz="1600" b="1" dirty="0">
                <a:solidFill>
                  <a:srgbClr val="374851"/>
                </a:solidFill>
                <a:latin typeface="Meiryo UI" panose="020B0604030504040204" pitchFamily="50" charset="-128"/>
                <a:ea typeface="Meiryo UI" panose="020B0604030504040204" pitchFamily="50" charset="-128"/>
              </a:rPr>
              <a:t>フリーランス同士助け合い、</a:t>
            </a:r>
            <a:r>
              <a:rPr lang="en-US" altLang="ja-JP" sz="1600" b="1" dirty="0" err="1">
                <a:solidFill>
                  <a:srgbClr val="374851"/>
                </a:solidFill>
                <a:latin typeface="Meiryo UI" panose="020B0604030504040204" pitchFamily="50" charset="-128"/>
                <a:ea typeface="Meiryo UI" panose="020B0604030504040204" pitchFamily="50" charset="-128"/>
              </a:rPr>
              <a:t>Wor</a:t>
            </a:r>
            <a:r>
              <a:rPr lang="en-US" altLang="ja-JP" sz="1600" b="1" dirty="0">
                <a:solidFill>
                  <a:srgbClr val="374851"/>
                </a:solidFill>
                <a:latin typeface="Meiryo UI" panose="020B0604030504040204" pitchFamily="50" charset="-128"/>
                <a:ea typeface="Meiryo UI" panose="020B0604030504040204" pitchFamily="50" charset="-128"/>
              </a:rPr>
              <a:t>-Q</a:t>
            </a:r>
            <a:r>
              <a:rPr lang="ja-JP" altLang="en-US" sz="1600" b="1" dirty="0">
                <a:solidFill>
                  <a:srgbClr val="374851"/>
                </a:solidFill>
                <a:latin typeface="Meiryo UI" panose="020B0604030504040204" pitchFamily="50" charset="-128"/>
                <a:ea typeface="Meiryo UI" panose="020B0604030504040204" pitchFamily="50" charset="-128"/>
              </a:rPr>
              <a:t>を通じてつながることができる</a:t>
            </a:r>
            <a:r>
              <a:rPr lang="ja-JP" altLang="en-US" sz="1600" dirty="0">
                <a:solidFill>
                  <a:srgbClr val="374851"/>
                </a:solidFill>
                <a:latin typeface="Meiryo UI" panose="020B0604030504040204" pitchFamily="50" charset="-128"/>
                <a:ea typeface="Meiryo UI" panose="020B0604030504040204" pitchFamily="50" charset="-128"/>
              </a:rPr>
              <a:t>機能を準備中です。みんなで力をあわせて、みんなのお悩み相談・解決コミュニティに育てることをめざします。</a:t>
            </a:r>
            <a:endParaRPr lang="ja-JP" altLang="en-US" sz="1600" b="1" dirty="0">
              <a:solidFill>
                <a:srgbClr val="0465B1"/>
              </a:solidFill>
              <a:latin typeface="Meiryo UI" panose="020B0604030504040204" pitchFamily="50" charset="-128"/>
              <a:ea typeface="Meiryo UI" panose="020B0604030504040204" pitchFamily="50" charset="-128"/>
            </a:endParaRPr>
          </a:p>
          <a:p>
            <a:pPr>
              <a:lnSpc>
                <a:spcPts val="2200"/>
              </a:lnSpc>
              <a:spcAft>
                <a:spcPts val="1600"/>
              </a:spcAft>
            </a:pP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8" name="Google Shape;1481;p54"/>
          <p:cNvSpPr/>
          <p:nvPr/>
        </p:nvSpPr>
        <p:spPr>
          <a:xfrm>
            <a:off x="6943241" y="1546533"/>
            <a:ext cx="745390" cy="74539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Krona One"/>
                <a:ea typeface="Krona One"/>
                <a:cs typeface="Krona One"/>
                <a:sym typeface="Krona One"/>
              </a:rPr>
              <a:t>5</a:t>
            </a:r>
            <a:endParaRPr sz="2800" dirty="0">
              <a:solidFill>
                <a:schemeClr val="lt1"/>
              </a:solidFill>
              <a:latin typeface="Krona One"/>
              <a:ea typeface="Krona One"/>
              <a:cs typeface="Krona One"/>
              <a:sym typeface="Krona One"/>
            </a:endParaRPr>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42098" y="3351272"/>
            <a:ext cx="1947676" cy="1792228"/>
          </a:xfrm>
          <a:prstGeom prst="rect">
            <a:avLst/>
          </a:prstGeom>
        </p:spPr>
      </p:pic>
    </p:spTree>
    <p:extLst>
      <p:ext uri="{BB962C8B-B14F-4D97-AF65-F5344CB8AC3E}">
        <p14:creationId xmlns:p14="http://schemas.microsoft.com/office/powerpoint/2010/main" val="1461943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graphicFrame>
        <p:nvGraphicFramePr>
          <p:cNvPr id="9" name="図表 8"/>
          <p:cNvGraphicFramePr/>
          <p:nvPr>
            <p:extLst>
              <p:ext uri="{D42A27DB-BD31-4B8C-83A1-F6EECF244321}">
                <p14:modId xmlns:p14="http://schemas.microsoft.com/office/powerpoint/2010/main" val="1590586013"/>
              </p:ext>
            </p:extLst>
          </p:nvPr>
        </p:nvGraphicFramePr>
        <p:xfrm>
          <a:off x="626646" y="1684879"/>
          <a:ext cx="7453746" cy="1265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図表 9"/>
          <p:cNvGraphicFramePr/>
          <p:nvPr>
            <p:extLst>
              <p:ext uri="{D42A27DB-BD31-4B8C-83A1-F6EECF244321}">
                <p14:modId xmlns:p14="http://schemas.microsoft.com/office/powerpoint/2010/main" val="1610479854"/>
              </p:ext>
            </p:extLst>
          </p:nvPr>
        </p:nvGraphicFramePr>
        <p:xfrm>
          <a:off x="626646" y="2456116"/>
          <a:ext cx="7453746" cy="12653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図表 10"/>
          <p:cNvGraphicFramePr/>
          <p:nvPr>
            <p:extLst>
              <p:ext uri="{D42A27DB-BD31-4B8C-83A1-F6EECF244321}">
                <p14:modId xmlns:p14="http://schemas.microsoft.com/office/powerpoint/2010/main" val="953508674"/>
              </p:ext>
            </p:extLst>
          </p:nvPr>
        </p:nvGraphicFramePr>
        <p:xfrm>
          <a:off x="626646" y="3227353"/>
          <a:ext cx="7453746" cy="126538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図表 11"/>
          <p:cNvGraphicFramePr/>
          <p:nvPr>
            <p:extLst>
              <p:ext uri="{D42A27DB-BD31-4B8C-83A1-F6EECF244321}">
                <p14:modId xmlns:p14="http://schemas.microsoft.com/office/powerpoint/2010/main" val="509488505"/>
              </p:ext>
            </p:extLst>
          </p:nvPr>
        </p:nvGraphicFramePr>
        <p:xfrm>
          <a:off x="626646" y="4033686"/>
          <a:ext cx="7453746" cy="126538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 name="正方形/長方形 3"/>
          <p:cNvSpPr/>
          <p:nvPr/>
        </p:nvSpPr>
        <p:spPr>
          <a:xfrm>
            <a:off x="626646" y="1542826"/>
            <a:ext cx="3931394" cy="325958"/>
          </a:xfrm>
          <a:prstGeom prst="rect">
            <a:avLst/>
          </a:prstGeom>
          <a:solidFill>
            <a:schemeClr val="bg1"/>
          </a:solidFill>
          <a:ln>
            <a:solidFill>
              <a:srgbClr val="066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666B2"/>
                </a:solidFill>
                <a:latin typeface="Meiryo UI" panose="020B0604030504040204" pitchFamily="50" charset="-128"/>
                <a:ea typeface="Meiryo UI" panose="020B0604030504040204" pitchFamily="50" charset="-128"/>
              </a:rPr>
              <a:t>コミュニティ</a:t>
            </a:r>
          </a:p>
        </p:txBody>
      </p:sp>
      <p:sp>
        <p:nvSpPr>
          <p:cNvPr id="13" name="正方形/長方形 12"/>
          <p:cNvSpPr/>
          <p:nvPr/>
        </p:nvSpPr>
        <p:spPr>
          <a:xfrm>
            <a:off x="5584122" y="1542826"/>
            <a:ext cx="2496271" cy="325958"/>
          </a:xfrm>
          <a:prstGeom prst="rect">
            <a:avLst/>
          </a:prstGeom>
          <a:solidFill>
            <a:schemeClr val="bg1"/>
          </a:solidFill>
          <a:ln>
            <a:solidFill>
              <a:srgbClr val="D13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Meiryo UI" panose="020B0604030504040204" pitchFamily="50" charset="-128"/>
                <a:ea typeface="Meiryo UI" panose="020B0604030504040204" pitchFamily="50" charset="-128"/>
              </a:rPr>
              <a:t>トピック（お題）</a:t>
            </a:r>
            <a:endParaRPr kumimoji="1" lang="en-US" altLang="ja-JP" dirty="0">
              <a:solidFill>
                <a:srgbClr val="C00000"/>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00050" y="73689"/>
            <a:ext cx="2825750" cy="369332"/>
          </a:xfrm>
          <a:prstGeom prst="rect">
            <a:avLst/>
          </a:prstGeom>
          <a:noFill/>
        </p:spPr>
        <p:txBody>
          <a:bodyPr wrap="square" rtlCol="0">
            <a:spAutoFit/>
          </a:bodyPr>
          <a:lstStyle/>
          <a:p>
            <a:pPr algn="ctr"/>
            <a:r>
              <a:rPr kumimoji="1" lang="ja-JP" altLang="en-US" sz="1800" b="1" dirty="0">
                <a:solidFill>
                  <a:srgbClr val="0666B2"/>
                </a:solidFill>
                <a:latin typeface="Meiryo UI" panose="020B0604030504040204" pitchFamily="50" charset="-128"/>
                <a:ea typeface="Meiryo UI" panose="020B0604030504040204" pitchFamily="50" charset="-128"/>
              </a:rPr>
              <a:t>　コミュニティ機能のたてつけ</a:t>
            </a:r>
            <a:endParaRPr kumimoji="1" lang="zh-TW" altLang="en-US" sz="1800" b="1" dirty="0">
              <a:solidFill>
                <a:srgbClr val="0666B2"/>
              </a:solidFill>
              <a:latin typeface="Meiryo UI" panose="020B0604030504040204" pitchFamily="50" charset="-128"/>
              <a:ea typeface="Meiryo UI" panose="020B0604030504040204" pitchFamily="50" charset="-128"/>
            </a:endParaRPr>
          </a:p>
        </p:txBody>
      </p:sp>
      <p:sp>
        <p:nvSpPr>
          <p:cNvPr id="15" name="Google Shape;900;p39"/>
          <p:cNvSpPr txBox="1">
            <a:spLocks/>
          </p:cNvSpPr>
          <p:nvPr/>
        </p:nvSpPr>
        <p:spPr>
          <a:xfrm>
            <a:off x="559431" y="561774"/>
            <a:ext cx="8242300" cy="93715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000"/>
              </a:lnSpc>
              <a:spcAft>
                <a:spcPts val="1600"/>
              </a:spcAft>
            </a:pPr>
            <a:r>
              <a:rPr lang="ja-JP" altLang="en-US" sz="1600" b="1" dirty="0">
                <a:solidFill>
                  <a:srgbClr val="374851"/>
                </a:solidFill>
                <a:latin typeface="Meiryo UI" panose="020B0604030504040204" pitchFamily="50" charset="-128"/>
                <a:ea typeface="Meiryo UI" panose="020B0604030504040204" pitchFamily="50" charset="-128"/>
              </a:rPr>
              <a:t>フリーランスが集まるコミュニティの場</a:t>
            </a:r>
            <a:r>
              <a:rPr lang="ja-JP" altLang="en-US" sz="1600" dirty="0">
                <a:solidFill>
                  <a:srgbClr val="374851"/>
                </a:solidFill>
                <a:latin typeface="Meiryo UI" panose="020B0604030504040204" pitchFamily="50" charset="-128"/>
                <a:ea typeface="Meiryo UI" panose="020B0604030504040204" pitchFamily="50" charset="-128"/>
              </a:rPr>
              <a:t>に、</a:t>
            </a:r>
            <a:r>
              <a:rPr lang="ja-JP" altLang="en-US" sz="1600" b="1" dirty="0">
                <a:solidFill>
                  <a:srgbClr val="374851"/>
                </a:solidFill>
                <a:latin typeface="Meiryo UI" panose="020B0604030504040204" pitchFamily="50" charset="-128"/>
                <a:ea typeface="Meiryo UI" panose="020B0604030504040204" pitchFamily="50" charset="-128"/>
              </a:rPr>
              <a:t>みなさんからよく聞こえてくる悩みや困りごと</a:t>
            </a:r>
            <a:r>
              <a:rPr lang="ja-JP" altLang="en-US" sz="1600" dirty="0">
                <a:solidFill>
                  <a:srgbClr val="374851"/>
                </a:solidFill>
                <a:latin typeface="Meiryo UI" panose="020B0604030504040204" pitchFamily="50" charset="-128"/>
                <a:ea typeface="Meiryo UI" panose="020B0604030504040204" pitchFamily="50" charset="-128"/>
              </a:rPr>
              <a:t>を</a:t>
            </a:r>
            <a:r>
              <a:rPr lang="ja-JP" altLang="en-US" sz="1600" b="1" dirty="0">
                <a:solidFill>
                  <a:srgbClr val="374851"/>
                </a:solidFill>
                <a:latin typeface="Meiryo UI" panose="020B0604030504040204" pitchFamily="50" charset="-128"/>
                <a:ea typeface="Meiryo UI" panose="020B0604030504040204" pitchFamily="50" charset="-128"/>
              </a:rPr>
              <a:t>「トピック（お題）」</a:t>
            </a:r>
            <a:r>
              <a:rPr lang="ja-JP" altLang="en-US" sz="1600" dirty="0">
                <a:solidFill>
                  <a:srgbClr val="374851"/>
                </a:solidFill>
                <a:latin typeface="Meiryo UI" panose="020B0604030504040204" pitchFamily="50" charset="-128"/>
                <a:ea typeface="Meiryo UI" panose="020B0604030504040204" pitchFamily="50" charset="-128"/>
              </a:rPr>
              <a:t>として設定していきます。「じぶんもこんなふうに困っていました（悩んでいました）」や「じぶんはこんなふうに解決しました」といった声を寄せてもらいます。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16" name="フリーフォーム 15"/>
          <p:cNvSpPr/>
          <p:nvPr/>
        </p:nvSpPr>
        <p:spPr>
          <a:xfrm>
            <a:off x="676277" y="456981"/>
            <a:ext cx="2394990" cy="142053"/>
          </a:xfrm>
          <a:custGeom>
            <a:avLst/>
            <a:gdLst>
              <a:gd name="connsiteX0" fmla="*/ 0 w 4705350"/>
              <a:gd name="connsiteY0" fmla="*/ 0 h 1083101"/>
              <a:gd name="connsiteX1" fmla="*/ 4705350 w 4705350"/>
              <a:gd name="connsiteY1" fmla="*/ 0 h 1083101"/>
              <a:gd name="connsiteX2" fmla="*/ 4705350 w 4705350"/>
              <a:gd name="connsiteY2" fmla="*/ 756092 h 1083101"/>
              <a:gd name="connsiteX3" fmla="*/ 2350968 w 4705350"/>
              <a:gd name="connsiteY3" fmla="*/ 756092 h 1083101"/>
              <a:gd name="connsiteX4" fmla="*/ 2350570 w 4705350"/>
              <a:gd name="connsiteY4" fmla="*/ 1083101 h 1083101"/>
              <a:gd name="connsiteX5" fmla="*/ 1782008 w 4705350"/>
              <a:gd name="connsiteY5" fmla="*/ 756092 h 1083101"/>
              <a:gd name="connsiteX6" fmla="*/ 0 w 4705350"/>
              <a:gd name="connsiteY6" fmla="*/ 756092 h 1083101"/>
              <a:gd name="connsiteX0" fmla="*/ 0 w 4705350"/>
              <a:gd name="connsiteY0" fmla="*/ 756092 h 1083101"/>
              <a:gd name="connsiteX1" fmla="*/ 4705350 w 4705350"/>
              <a:gd name="connsiteY1" fmla="*/ 0 h 1083101"/>
              <a:gd name="connsiteX2" fmla="*/ 4705350 w 4705350"/>
              <a:gd name="connsiteY2" fmla="*/ 756092 h 1083101"/>
              <a:gd name="connsiteX3" fmla="*/ 2350968 w 4705350"/>
              <a:gd name="connsiteY3" fmla="*/ 756092 h 1083101"/>
              <a:gd name="connsiteX4" fmla="*/ 2350570 w 4705350"/>
              <a:gd name="connsiteY4" fmla="*/ 1083101 h 1083101"/>
              <a:gd name="connsiteX5" fmla="*/ 1782008 w 4705350"/>
              <a:gd name="connsiteY5" fmla="*/ 756092 h 1083101"/>
              <a:gd name="connsiteX6" fmla="*/ 0 w 4705350"/>
              <a:gd name="connsiteY6" fmla="*/ 756092 h 1083101"/>
              <a:gd name="connsiteX0" fmla="*/ 4705350 w 4796790"/>
              <a:gd name="connsiteY0" fmla="*/ 0 h 1083101"/>
              <a:gd name="connsiteX1" fmla="*/ 4705350 w 4796790"/>
              <a:gd name="connsiteY1" fmla="*/ 756092 h 1083101"/>
              <a:gd name="connsiteX2" fmla="*/ 2350968 w 4796790"/>
              <a:gd name="connsiteY2" fmla="*/ 756092 h 1083101"/>
              <a:gd name="connsiteX3" fmla="*/ 2350570 w 4796790"/>
              <a:gd name="connsiteY3" fmla="*/ 1083101 h 1083101"/>
              <a:gd name="connsiteX4" fmla="*/ 1782008 w 4796790"/>
              <a:gd name="connsiteY4" fmla="*/ 756092 h 1083101"/>
              <a:gd name="connsiteX5" fmla="*/ 0 w 4796790"/>
              <a:gd name="connsiteY5" fmla="*/ 756092 h 1083101"/>
              <a:gd name="connsiteX6" fmla="*/ 4796790 w 4796790"/>
              <a:gd name="connsiteY6" fmla="*/ 91440 h 1083101"/>
              <a:gd name="connsiteX0" fmla="*/ 4705350 w 4705350"/>
              <a:gd name="connsiteY0" fmla="*/ 0 h 1083101"/>
              <a:gd name="connsiteX1" fmla="*/ 4705350 w 4705350"/>
              <a:gd name="connsiteY1" fmla="*/ 756092 h 1083101"/>
              <a:gd name="connsiteX2" fmla="*/ 2350968 w 4705350"/>
              <a:gd name="connsiteY2" fmla="*/ 756092 h 1083101"/>
              <a:gd name="connsiteX3" fmla="*/ 2350570 w 4705350"/>
              <a:gd name="connsiteY3" fmla="*/ 1083101 h 1083101"/>
              <a:gd name="connsiteX4" fmla="*/ 1782008 w 4705350"/>
              <a:gd name="connsiteY4" fmla="*/ 756092 h 1083101"/>
              <a:gd name="connsiteX5" fmla="*/ 0 w 4705350"/>
              <a:gd name="connsiteY5" fmla="*/ 756092 h 1083101"/>
              <a:gd name="connsiteX6" fmla="*/ 3488690 w 4705350"/>
              <a:gd name="connsiteY6" fmla="*/ 21590 h 1083101"/>
              <a:gd name="connsiteX0" fmla="*/ 4705350 w 4705350"/>
              <a:gd name="connsiteY0" fmla="*/ 734502 h 1061511"/>
              <a:gd name="connsiteX1" fmla="*/ 2350968 w 4705350"/>
              <a:gd name="connsiteY1" fmla="*/ 734502 h 1061511"/>
              <a:gd name="connsiteX2" fmla="*/ 2350570 w 4705350"/>
              <a:gd name="connsiteY2" fmla="*/ 1061511 h 1061511"/>
              <a:gd name="connsiteX3" fmla="*/ 1782008 w 4705350"/>
              <a:gd name="connsiteY3" fmla="*/ 734502 h 1061511"/>
              <a:gd name="connsiteX4" fmla="*/ 0 w 4705350"/>
              <a:gd name="connsiteY4" fmla="*/ 734502 h 1061511"/>
              <a:gd name="connsiteX5" fmla="*/ 3488690 w 4705350"/>
              <a:gd name="connsiteY5" fmla="*/ 0 h 1061511"/>
              <a:gd name="connsiteX0" fmla="*/ 4705350 w 4705350"/>
              <a:gd name="connsiteY0" fmla="*/ 0 h 327009"/>
              <a:gd name="connsiteX1" fmla="*/ 2350968 w 4705350"/>
              <a:gd name="connsiteY1" fmla="*/ 0 h 327009"/>
              <a:gd name="connsiteX2" fmla="*/ 2350570 w 4705350"/>
              <a:gd name="connsiteY2" fmla="*/ 327009 h 327009"/>
              <a:gd name="connsiteX3" fmla="*/ 1782008 w 4705350"/>
              <a:gd name="connsiteY3" fmla="*/ 0 h 327009"/>
              <a:gd name="connsiteX4" fmla="*/ 0 w 4705350"/>
              <a:gd name="connsiteY4" fmla="*/ 0 h 32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5350" h="327009">
                <a:moveTo>
                  <a:pt x="4705350" y="0"/>
                </a:moveTo>
                <a:lnTo>
                  <a:pt x="2350968" y="0"/>
                </a:lnTo>
                <a:cubicBezTo>
                  <a:pt x="2357170" y="111117"/>
                  <a:pt x="2344368" y="215893"/>
                  <a:pt x="2350570" y="327009"/>
                </a:cubicBezTo>
                <a:lnTo>
                  <a:pt x="1782008" y="0"/>
                </a:lnTo>
                <a:lnTo>
                  <a:pt x="0" y="0"/>
                </a:lnTo>
              </a:path>
            </a:pathLst>
          </a:custGeom>
          <a:noFill/>
          <a:ln w="12700">
            <a:solidFill>
              <a:srgbClr val="066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6755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6" name="Google Shape;899;p39"/>
          <p:cNvSpPr txBox="1">
            <a:spLocks noGrp="1"/>
          </p:cNvSpPr>
          <p:nvPr>
            <p:ph type="subTitle" idx="1"/>
          </p:nvPr>
        </p:nvSpPr>
        <p:spPr>
          <a:xfrm>
            <a:off x="6037838" y="2384761"/>
            <a:ext cx="2701500" cy="332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ja-JP" altLang="en-US" sz="2400" b="1" dirty="0">
                <a:solidFill>
                  <a:srgbClr val="D13658"/>
                </a:solidFill>
                <a:latin typeface="Yu Gothic UI" panose="020B0500000000000000" pitchFamily="50" charset="-128"/>
                <a:ea typeface="Yu Gothic UI" panose="020B0500000000000000" pitchFamily="50" charset="-128"/>
              </a:rPr>
              <a:t>万が一に</a:t>
            </a:r>
            <a:br>
              <a:rPr lang="en-US" altLang="ja-JP" sz="2400" b="1" dirty="0">
                <a:solidFill>
                  <a:srgbClr val="D13658"/>
                </a:solidFill>
                <a:latin typeface="Yu Gothic UI" panose="020B0500000000000000" pitchFamily="50" charset="-128"/>
                <a:ea typeface="Yu Gothic UI" panose="020B0500000000000000" pitchFamily="50" charset="-128"/>
              </a:rPr>
            </a:br>
            <a:r>
              <a:rPr lang="ja-JP" altLang="en-US" sz="2400" b="1" dirty="0">
                <a:solidFill>
                  <a:srgbClr val="D13658"/>
                </a:solidFill>
                <a:latin typeface="Yu Gothic UI" panose="020B0500000000000000" pitchFamily="50" charset="-128"/>
                <a:ea typeface="Yu Gothic UI" panose="020B0500000000000000" pitchFamily="50" charset="-128"/>
              </a:rPr>
              <a:t>備えたい</a:t>
            </a:r>
            <a:endParaRPr lang="en-US" altLang="ja-JP" sz="2400" b="1" dirty="0">
              <a:solidFill>
                <a:srgbClr val="D13658"/>
              </a:solidFill>
              <a:latin typeface="Yu Gothic UI" panose="020B0500000000000000" pitchFamily="50" charset="-128"/>
              <a:ea typeface="Yu Gothic UI" panose="020B0500000000000000" pitchFamily="50" charset="-128"/>
            </a:endParaRPr>
          </a:p>
        </p:txBody>
      </p:sp>
      <p:sp>
        <p:nvSpPr>
          <p:cNvPr id="7" name="Google Shape;900;p39"/>
          <p:cNvSpPr txBox="1">
            <a:spLocks/>
          </p:cNvSpPr>
          <p:nvPr/>
        </p:nvSpPr>
        <p:spPr>
          <a:xfrm>
            <a:off x="752986" y="504911"/>
            <a:ext cx="6038703" cy="1188340"/>
          </a:xfrm>
          <a:prstGeom prst="rect">
            <a:avLst/>
          </a:prstGeom>
          <a:ln w="6350">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800" b="1" dirty="0">
                <a:solidFill>
                  <a:srgbClr val="0465B1"/>
                </a:solidFill>
                <a:latin typeface="メイリオ" panose="020B0604030504040204" pitchFamily="50" charset="-128"/>
                <a:ea typeface="メイリオ" panose="020B0604030504040204" pitchFamily="50" charset="-128"/>
              </a:rPr>
              <a:t>・フリーランスのための</a:t>
            </a:r>
            <a:r>
              <a:rPr lang="en-US" altLang="ja-JP" sz="1800" b="1" dirty="0" err="1">
                <a:solidFill>
                  <a:srgbClr val="0465B1"/>
                </a:solidFill>
                <a:latin typeface="メイリオ" panose="020B0604030504040204" pitchFamily="50" charset="-128"/>
                <a:ea typeface="メイリオ" panose="020B0604030504040204" pitchFamily="50" charset="-128"/>
              </a:rPr>
              <a:t>Wor</a:t>
            </a:r>
            <a:r>
              <a:rPr lang="en-US" altLang="ja-JP" sz="1800" b="1" dirty="0">
                <a:solidFill>
                  <a:srgbClr val="0465B1"/>
                </a:solidFill>
                <a:latin typeface="メイリオ" panose="020B0604030504040204" pitchFamily="50" charset="-128"/>
                <a:ea typeface="メイリオ" panose="020B0604030504040204" pitchFamily="50" charset="-128"/>
              </a:rPr>
              <a:t>-Q</a:t>
            </a:r>
            <a:r>
              <a:rPr lang="ja-JP" altLang="en-US" sz="1800" b="1" dirty="0">
                <a:solidFill>
                  <a:srgbClr val="0465B1"/>
                </a:solidFill>
                <a:latin typeface="メイリオ" panose="020B0604030504040204" pitchFamily="50" charset="-128"/>
                <a:ea typeface="メイリオ" panose="020B0604030504040204" pitchFamily="50" charset="-128"/>
              </a:rPr>
              <a:t>共済（</a:t>
            </a:r>
            <a:r>
              <a:rPr lang="en-US" altLang="ja-JP" sz="1800" b="1" dirty="0">
                <a:solidFill>
                  <a:srgbClr val="0465B1"/>
                </a:solidFill>
                <a:latin typeface="メイリオ" panose="020B0604030504040204" pitchFamily="50" charset="-128"/>
                <a:ea typeface="メイリオ" panose="020B0604030504040204" pitchFamily="50" charset="-128"/>
              </a:rPr>
              <a:t>10</a:t>
            </a:r>
            <a:r>
              <a:rPr lang="ja-JP" altLang="en-US" sz="1800" b="1" dirty="0">
                <a:solidFill>
                  <a:srgbClr val="0465B1"/>
                </a:solidFill>
                <a:latin typeface="メイリオ" panose="020B0604030504040204" pitchFamily="50" charset="-128"/>
                <a:ea typeface="メイリオ" panose="020B0604030504040204" pitchFamily="50" charset="-128"/>
              </a:rPr>
              <a:t>月開始予定）</a:t>
            </a:r>
            <a:br>
              <a:rPr lang="en-US" dirty="0">
                <a:solidFill>
                  <a:srgbClr val="374851"/>
                </a:solidFill>
                <a:latin typeface="メイリオ" panose="020B0604030504040204" pitchFamily="50" charset="-128"/>
                <a:ea typeface="メイリオ" panose="020B0604030504040204" pitchFamily="50" charset="-128"/>
              </a:rPr>
            </a:br>
            <a:r>
              <a:rPr lang="ja-JP" altLang="en-US" sz="1600" dirty="0">
                <a:solidFill>
                  <a:srgbClr val="374851"/>
                </a:solidFill>
                <a:latin typeface="Meiryo UI" panose="020B0604030504040204" pitchFamily="50" charset="-128"/>
                <a:ea typeface="Meiryo UI" panose="020B0604030504040204" pitchFamily="50" charset="-128"/>
              </a:rPr>
              <a:t>個人ではなく</a:t>
            </a:r>
            <a:r>
              <a:rPr lang="ja-JP" altLang="en-US" sz="1600" b="1" dirty="0">
                <a:solidFill>
                  <a:srgbClr val="374851"/>
                </a:solidFill>
                <a:latin typeface="Meiryo UI" panose="020B0604030504040204" pitchFamily="50" charset="-128"/>
                <a:ea typeface="Meiryo UI" panose="020B0604030504040204" pitchFamily="50" charset="-128"/>
              </a:rPr>
              <a:t>「団体扱い」</a:t>
            </a:r>
            <a:r>
              <a:rPr lang="ja-JP" altLang="en-US" sz="1600" dirty="0">
                <a:solidFill>
                  <a:srgbClr val="374851"/>
                </a:solidFill>
                <a:latin typeface="Meiryo UI" panose="020B0604030504040204" pitchFamily="50" charset="-128"/>
                <a:ea typeface="Meiryo UI" panose="020B0604030504040204" pitchFamily="50" charset="-128"/>
              </a:rPr>
              <a:t>で、</a:t>
            </a:r>
            <a:r>
              <a:rPr lang="ja-JP" altLang="en-US" sz="1600" b="1" dirty="0">
                <a:solidFill>
                  <a:srgbClr val="374851"/>
                </a:solidFill>
                <a:latin typeface="Meiryo UI" panose="020B0604030504040204" pitchFamily="50" charset="-128"/>
                <a:ea typeface="Meiryo UI" panose="020B0604030504040204" pitchFamily="50" charset="-128"/>
              </a:rPr>
              <a:t>お手頃に様々な不安やリスクに対して備えることができます</a:t>
            </a:r>
            <a:r>
              <a:rPr lang="ja-JP" altLang="en-US" sz="1600" dirty="0">
                <a:solidFill>
                  <a:srgbClr val="374851"/>
                </a:solidFill>
                <a:latin typeface="Meiryo UI" panose="020B0604030504040204" pitchFamily="50" charset="-128"/>
                <a:ea typeface="Meiryo UI" panose="020B0604030504040204" pitchFamily="50" charset="-128"/>
              </a:rPr>
              <a:t>。連合ネットワーク会員が</a:t>
            </a:r>
            <a:r>
              <a:rPr lang="en-US" altLang="ja-JP" sz="1600" dirty="0" err="1">
                <a:solidFill>
                  <a:srgbClr val="374851"/>
                </a:solidFill>
                <a:latin typeface="Meiryo UI" panose="020B0604030504040204" pitchFamily="50" charset="-128"/>
                <a:ea typeface="Meiryo UI" panose="020B0604030504040204" pitchFamily="50" charset="-128"/>
              </a:rPr>
              <a:t>Wor</a:t>
            </a:r>
            <a:r>
              <a:rPr lang="en-US" altLang="ja-JP" sz="1600" dirty="0">
                <a:solidFill>
                  <a:srgbClr val="374851"/>
                </a:solidFill>
                <a:latin typeface="Meiryo UI" panose="020B0604030504040204" pitchFamily="50" charset="-128"/>
                <a:ea typeface="Meiryo UI" panose="020B0604030504040204" pitchFamily="50" charset="-128"/>
              </a:rPr>
              <a:t>-Q</a:t>
            </a:r>
            <a:r>
              <a:rPr lang="ja-JP" altLang="en-US" sz="1600" dirty="0">
                <a:solidFill>
                  <a:srgbClr val="374851"/>
                </a:solidFill>
                <a:latin typeface="Meiryo UI" panose="020B0604030504040204" pitchFamily="50" charset="-128"/>
                <a:ea typeface="Meiryo UI" panose="020B0604030504040204" pitchFamily="50" charset="-128"/>
              </a:rPr>
              <a:t>ライフサポートクラブに入会後利用可能です。</a:t>
            </a:r>
            <a:r>
              <a:rPr lang="en-US" altLang="ja-JP" sz="1600" dirty="0" err="1">
                <a:solidFill>
                  <a:srgbClr val="374851"/>
                </a:solidFill>
                <a:latin typeface="Meiryo UI" panose="020B0604030504040204" pitchFamily="50" charset="-128"/>
                <a:ea typeface="Meiryo UI" panose="020B0604030504040204" pitchFamily="50" charset="-128"/>
              </a:rPr>
              <a:t>Wor</a:t>
            </a:r>
            <a:r>
              <a:rPr lang="en-US" altLang="ja-JP" sz="1600" dirty="0">
                <a:solidFill>
                  <a:srgbClr val="374851"/>
                </a:solidFill>
                <a:latin typeface="Meiryo UI" panose="020B0604030504040204" pitchFamily="50" charset="-128"/>
                <a:ea typeface="Meiryo UI" panose="020B0604030504040204" pitchFamily="50" charset="-128"/>
              </a:rPr>
              <a:t>-Q</a:t>
            </a:r>
            <a:r>
              <a:rPr lang="ja-JP" altLang="en-US" sz="1600" dirty="0">
                <a:solidFill>
                  <a:srgbClr val="374851"/>
                </a:solidFill>
                <a:latin typeface="Meiryo UI" panose="020B0604030504040204" pitchFamily="50" charset="-128"/>
                <a:ea typeface="Meiryo UI" panose="020B0604030504040204" pitchFamily="50" charset="-128"/>
              </a:rPr>
              <a:t>ライフサポートクラブの年会費は</a:t>
            </a:r>
            <a:r>
              <a:rPr lang="en-US" altLang="ja-JP" sz="1600" dirty="0">
                <a:solidFill>
                  <a:srgbClr val="374851"/>
                </a:solidFill>
                <a:latin typeface="Meiryo UI" panose="020B0604030504040204" pitchFamily="50" charset="-128"/>
                <a:ea typeface="Meiryo UI" panose="020B0604030504040204" pitchFamily="50" charset="-128"/>
              </a:rPr>
              <a:t>3,000</a:t>
            </a:r>
            <a:r>
              <a:rPr lang="ja-JP" altLang="en-US" sz="1600" dirty="0">
                <a:solidFill>
                  <a:srgbClr val="374851"/>
                </a:solidFill>
                <a:latin typeface="Meiryo UI" panose="020B0604030504040204" pitchFamily="50" charset="-128"/>
                <a:ea typeface="Meiryo UI" panose="020B0604030504040204" pitchFamily="50" charset="-128"/>
              </a:rPr>
              <a:t>円で、</a:t>
            </a:r>
            <a:r>
              <a:rPr lang="en-US" altLang="ja-JP" sz="1600" dirty="0" err="1">
                <a:solidFill>
                  <a:srgbClr val="374851"/>
                </a:solidFill>
                <a:latin typeface="Meiryo UI" panose="020B0604030504040204" pitchFamily="50" charset="-128"/>
                <a:ea typeface="Meiryo UI" panose="020B0604030504040204" pitchFamily="50" charset="-128"/>
              </a:rPr>
              <a:t>Wor</a:t>
            </a:r>
            <a:r>
              <a:rPr lang="en-US" altLang="ja-JP" sz="1600" dirty="0">
                <a:solidFill>
                  <a:srgbClr val="374851"/>
                </a:solidFill>
                <a:latin typeface="Meiryo UI" panose="020B0604030504040204" pitchFamily="50" charset="-128"/>
                <a:ea typeface="Meiryo UI" panose="020B0604030504040204" pitchFamily="50" charset="-128"/>
              </a:rPr>
              <a:t>-Q</a:t>
            </a:r>
            <a:r>
              <a:rPr lang="ja-JP" altLang="en-US" sz="1600" dirty="0">
                <a:solidFill>
                  <a:srgbClr val="374851"/>
                </a:solidFill>
                <a:latin typeface="Meiryo UI" panose="020B0604030504040204" pitchFamily="50" charset="-128"/>
                <a:ea typeface="Meiryo UI" panose="020B0604030504040204" pitchFamily="50" charset="-128"/>
              </a:rPr>
              <a:t>共済の基本共済が無料でついてきます！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8" name="Google Shape;1481;p54"/>
          <p:cNvSpPr/>
          <p:nvPr/>
        </p:nvSpPr>
        <p:spPr>
          <a:xfrm>
            <a:off x="6943241" y="1546533"/>
            <a:ext cx="745390" cy="74539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solidFill>
                  <a:schemeClr val="lt1"/>
                </a:solidFill>
                <a:latin typeface="Krona One"/>
                <a:ea typeface="Krona One"/>
                <a:cs typeface="Krona One"/>
                <a:sym typeface="Krona One"/>
              </a:rPr>
              <a:t>6</a:t>
            </a:r>
            <a:endParaRPr sz="2800" dirty="0">
              <a:solidFill>
                <a:schemeClr val="lt1"/>
              </a:solidFill>
              <a:latin typeface="Krona One"/>
              <a:ea typeface="Krona One"/>
              <a:cs typeface="Krona One"/>
              <a:sym typeface="Krona One"/>
            </a:endParaRPr>
          </a:p>
        </p:txBody>
      </p:sp>
      <p:graphicFrame>
        <p:nvGraphicFramePr>
          <p:cNvPr id="2" name="表 1"/>
          <p:cNvGraphicFramePr>
            <a:graphicFrameLocks noGrp="1"/>
          </p:cNvGraphicFramePr>
          <p:nvPr>
            <p:extLst>
              <p:ext uri="{D42A27DB-BD31-4B8C-83A1-F6EECF244321}">
                <p14:modId xmlns:p14="http://schemas.microsoft.com/office/powerpoint/2010/main" val="377603705"/>
              </p:ext>
            </p:extLst>
          </p:nvPr>
        </p:nvGraphicFramePr>
        <p:xfrm>
          <a:off x="211018" y="2226522"/>
          <a:ext cx="6172314" cy="2677633"/>
        </p:xfrm>
        <a:graphic>
          <a:graphicData uri="http://schemas.openxmlformats.org/drawingml/2006/table">
            <a:tbl>
              <a:tblPr firstRow="1" bandRow="1">
                <a:tableStyleId>{2EA06E24-09D4-48A9-A1F6-184110026BC0}</a:tableStyleId>
              </a:tblPr>
              <a:tblGrid>
                <a:gridCol w="299194">
                  <a:extLst>
                    <a:ext uri="{9D8B030D-6E8A-4147-A177-3AD203B41FA5}">
                      <a16:colId xmlns:a16="http://schemas.microsoft.com/office/drawing/2014/main" val="2382585753"/>
                    </a:ext>
                  </a:extLst>
                </a:gridCol>
                <a:gridCol w="208280">
                  <a:extLst>
                    <a:ext uri="{9D8B030D-6E8A-4147-A177-3AD203B41FA5}">
                      <a16:colId xmlns:a16="http://schemas.microsoft.com/office/drawing/2014/main" val="477433086"/>
                    </a:ext>
                  </a:extLst>
                </a:gridCol>
                <a:gridCol w="1260000">
                  <a:extLst>
                    <a:ext uri="{9D8B030D-6E8A-4147-A177-3AD203B41FA5}">
                      <a16:colId xmlns:a16="http://schemas.microsoft.com/office/drawing/2014/main" val="436296218"/>
                    </a:ext>
                  </a:extLst>
                </a:gridCol>
                <a:gridCol w="208280">
                  <a:extLst>
                    <a:ext uri="{9D8B030D-6E8A-4147-A177-3AD203B41FA5}">
                      <a16:colId xmlns:a16="http://schemas.microsoft.com/office/drawing/2014/main" val="4084964843"/>
                    </a:ext>
                  </a:extLst>
                </a:gridCol>
                <a:gridCol w="1260000">
                  <a:extLst>
                    <a:ext uri="{9D8B030D-6E8A-4147-A177-3AD203B41FA5}">
                      <a16:colId xmlns:a16="http://schemas.microsoft.com/office/drawing/2014/main" val="689513450"/>
                    </a:ext>
                  </a:extLst>
                </a:gridCol>
                <a:gridCol w="208280">
                  <a:extLst>
                    <a:ext uri="{9D8B030D-6E8A-4147-A177-3AD203B41FA5}">
                      <a16:colId xmlns:a16="http://schemas.microsoft.com/office/drawing/2014/main" val="2747425524"/>
                    </a:ext>
                  </a:extLst>
                </a:gridCol>
                <a:gridCol w="1260000">
                  <a:extLst>
                    <a:ext uri="{9D8B030D-6E8A-4147-A177-3AD203B41FA5}">
                      <a16:colId xmlns:a16="http://schemas.microsoft.com/office/drawing/2014/main" val="231739515"/>
                    </a:ext>
                  </a:extLst>
                </a:gridCol>
                <a:gridCol w="208280">
                  <a:extLst>
                    <a:ext uri="{9D8B030D-6E8A-4147-A177-3AD203B41FA5}">
                      <a16:colId xmlns:a16="http://schemas.microsoft.com/office/drawing/2014/main" val="4780181"/>
                    </a:ext>
                  </a:extLst>
                </a:gridCol>
                <a:gridCol w="1260000">
                  <a:extLst>
                    <a:ext uri="{9D8B030D-6E8A-4147-A177-3AD203B41FA5}">
                      <a16:colId xmlns:a16="http://schemas.microsoft.com/office/drawing/2014/main" val="303265408"/>
                    </a:ext>
                  </a:extLst>
                </a:gridCol>
              </a:tblGrid>
              <a:tr h="1121724">
                <a:tc>
                  <a:txBody>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2</a:t>
                      </a:r>
                      <a:r>
                        <a:rPr kumimoji="1" lang="ja-JP" altLang="en-US" sz="1400" b="1" dirty="0">
                          <a:solidFill>
                            <a:schemeClr val="bg1"/>
                          </a:solidFill>
                          <a:latin typeface="Meiryo UI" panose="020B0604030504040204" pitchFamily="50" charset="-128"/>
                          <a:ea typeface="Meiryo UI" panose="020B0604030504040204" pitchFamily="50" charset="-128"/>
                        </a:rPr>
                        <a:t>階</a:t>
                      </a:r>
                    </a:p>
                  </a:txBody>
                  <a:tcPr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3658"/>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1400" b="1" dirty="0">
                        <a:solidFill>
                          <a:srgbClr val="D13658"/>
                        </a:solidFill>
                        <a:latin typeface="Meiryo UI" panose="020B0604030504040204" pitchFamily="50" charset="-128"/>
                        <a:ea typeface="Meiryo UI" panose="020B0604030504040204" pitchFamily="50" charset="-128"/>
                      </a:endParaRPr>
                    </a:p>
                    <a:p>
                      <a:pPr algn="ctr">
                        <a:lnSpc>
                          <a:spcPct val="100000"/>
                        </a:lnSpc>
                      </a:pPr>
                      <a:endParaRPr kumimoji="1" lang="en-US" altLang="ja-JP" sz="1200" b="1" dirty="0">
                        <a:solidFill>
                          <a:srgbClr val="374851"/>
                        </a:solidFill>
                        <a:latin typeface="Meiryo UI" panose="020B0604030504040204" pitchFamily="50" charset="-128"/>
                        <a:ea typeface="Meiryo UI" panose="020B0604030504040204" pitchFamily="50" charset="-128"/>
                      </a:endParaRPr>
                    </a:p>
                    <a:p>
                      <a:pPr algn="ctr">
                        <a:lnSpc>
                          <a:spcPts val="1300"/>
                        </a:lnSpc>
                      </a:pPr>
                      <a:r>
                        <a:rPr kumimoji="1" lang="ja-JP" altLang="en-US" sz="900" b="1" dirty="0">
                          <a:solidFill>
                            <a:srgbClr val="374851"/>
                          </a:solidFill>
                          <a:latin typeface="Meiryo UI" panose="020B0604030504040204" pitchFamily="50" charset="-128"/>
                          <a:ea typeface="Meiryo UI" panose="020B0604030504040204" pitchFamily="50" charset="-128"/>
                        </a:rPr>
                        <a:t>死亡保障＋入院保障</a:t>
                      </a:r>
                      <a:r>
                        <a:rPr kumimoji="1" lang="ja-JP" altLang="en-US" sz="1000" b="1" dirty="0">
                          <a:solidFill>
                            <a:srgbClr val="374851"/>
                          </a:solidFill>
                          <a:latin typeface="Meiryo UI" panose="020B0604030504040204" pitchFamily="50" charset="-128"/>
                          <a:ea typeface="Meiryo UI" panose="020B0604030504040204" pitchFamily="50" charset="-128"/>
                        </a:rPr>
                        <a:t>（団体生命共済）</a:t>
                      </a:r>
                      <a:br>
                        <a:rPr kumimoji="1" lang="en-US" altLang="ja-JP" sz="1000" b="1" dirty="0">
                          <a:solidFill>
                            <a:srgbClr val="374851"/>
                          </a:solidFill>
                          <a:latin typeface="Meiryo UI" panose="020B0604030504040204" pitchFamily="50" charset="-128"/>
                          <a:ea typeface="Meiryo UI" panose="020B0604030504040204" pitchFamily="50" charset="-128"/>
                        </a:rPr>
                      </a:br>
                      <a:br>
                        <a:rPr kumimoji="1" lang="en-US" altLang="ja-JP" sz="1400" b="1" dirty="0">
                          <a:solidFill>
                            <a:srgbClr val="374851"/>
                          </a:solidFill>
                          <a:latin typeface="Meiryo UI" panose="020B0604030504040204" pitchFamily="50" charset="-128"/>
                          <a:ea typeface="Meiryo UI" panose="020B0604030504040204" pitchFamily="50" charset="-128"/>
                        </a:rPr>
                      </a:br>
                      <a:r>
                        <a:rPr kumimoji="1" lang="ja-JP" altLang="en-US" sz="1400" b="1" dirty="0">
                          <a:solidFill>
                            <a:srgbClr val="FF0000"/>
                          </a:solidFill>
                          <a:latin typeface="Meiryo UI" panose="020B0604030504040204" pitchFamily="50" charset="-128"/>
                          <a:ea typeface="Meiryo UI" panose="020B0604030504040204" pitchFamily="50" charset="-128"/>
                        </a:rPr>
                        <a:t>任意加入</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rgbClr val="374851"/>
                        </a:solidFill>
                        <a:latin typeface="Meiryo UI" panose="020B0604030504040204" pitchFamily="50" charset="-128"/>
                        <a:ea typeface="Meiryo UI" panose="020B0604030504040204" pitchFamily="50" charset="-128"/>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400" b="1" dirty="0">
                        <a:solidFill>
                          <a:srgbClr val="374851"/>
                        </a:solidFill>
                        <a:latin typeface="Meiryo UI" panose="020B0604030504040204" pitchFamily="50" charset="-128"/>
                        <a:ea typeface="Meiryo UI" panose="020B0604030504040204" pitchFamily="50" charset="-128"/>
                      </a:endParaRPr>
                    </a:p>
                    <a:p>
                      <a:pPr algn="ctr"/>
                      <a:endParaRPr kumimoji="1" lang="en-US" altLang="ja-JP" sz="1400" b="1" dirty="0">
                        <a:solidFill>
                          <a:srgbClr val="374851"/>
                        </a:solidFill>
                        <a:latin typeface="Meiryo UI" panose="020B0604030504040204" pitchFamily="50" charset="-128"/>
                        <a:ea typeface="Meiryo UI" panose="020B0604030504040204" pitchFamily="50" charset="-128"/>
                      </a:endParaRPr>
                    </a:p>
                    <a:p>
                      <a:pPr algn="ctr">
                        <a:lnSpc>
                          <a:spcPts val="2600"/>
                        </a:lnSpc>
                      </a:pPr>
                      <a:r>
                        <a:rPr kumimoji="1" lang="ja-JP" altLang="en-US" sz="1400" b="1" dirty="0">
                          <a:solidFill>
                            <a:srgbClr val="374851"/>
                          </a:solidFill>
                          <a:latin typeface="Meiryo UI" panose="020B0604030504040204" pitchFamily="50" charset="-128"/>
                          <a:ea typeface="Meiryo UI" panose="020B0604030504040204" pitchFamily="50" charset="-128"/>
                        </a:rPr>
                        <a:t>総合医療共済</a:t>
                      </a:r>
                      <a:br>
                        <a:rPr kumimoji="1" lang="en-US" altLang="ja-JP" sz="1400" b="1" dirty="0">
                          <a:solidFill>
                            <a:srgbClr val="374851"/>
                          </a:solidFill>
                          <a:latin typeface="Meiryo UI" panose="020B0604030504040204" pitchFamily="50" charset="-128"/>
                          <a:ea typeface="Meiryo UI" panose="020B0604030504040204" pitchFamily="50" charset="-128"/>
                        </a:rPr>
                      </a:br>
                      <a:r>
                        <a:rPr kumimoji="1" lang="ja-JP" altLang="en-US" sz="1400" b="1" dirty="0">
                          <a:solidFill>
                            <a:srgbClr val="FF0000"/>
                          </a:solidFill>
                          <a:latin typeface="Meiryo UI" panose="020B0604030504040204" pitchFamily="50" charset="-128"/>
                          <a:ea typeface="Meiryo UI" panose="020B0604030504040204" pitchFamily="50" charset="-128"/>
                        </a:rPr>
                        <a:t>任意加入</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400" b="1" dirty="0">
                        <a:solidFill>
                          <a:srgbClr val="374851"/>
                        </a:solidFill>
                        <a:latin typeface="Meiryo UI" panose="020B0604030504040204" pitchFamily="50" charset="-128"/>
                        <a:ea typeface="Meiryo UI" panose="020B0604030504040204" pitchFamily="50" charset="-128"/>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400" b="1" dirty="0">
                        <a:solidFill>
                          <a:srgbClr val="374851"/>
                        </a:solidFill>
                        <a:latin typeface="Meiryo UI" panose="020B0604030504040204" pitchFamily="50" charset="-128"/>
                        <a:ea typeface="Meiryo UI" panose="020B0604030504040204" pitchFamily="50" charset="-128"/>
                      </a:endParaRPr>
                    </a:p>
                    <a:p>
                      <a:pPr algn="ctr"/>
                      <a:endParaRPr kumimoji="1" lang="en-US" altLang="ja-JP" sz="1400" b="1" dirty="0">
                        <a:solidFill>
                          <a:srgbClr val="374851"/>
                        </a:solidFill>
                        <a:latin typeface="Meiryo UI" panose="020B0604030504040204" pitchFamily="50" charset="-128"/>
                        <a:ea typeface="Meiryo UI" panose="020B0604030504040204" pitchFamily="50" charset="-128"/>
                      </a:endParaRPr>
                    </a:p>
                    <a:p>
                      <a:pPr algn="ctr">
                        <a:lnSpc>
                          <a:spcPts val="2600"/>
                        </a:lnSpc>
                      </a:pPr>
                      <a:r>
                        <a:rPr kumimoji="1" lang="ja-JP" altLang="en-US" sz="1400" b="1" dirty="0">
                          <a:solidFill>
                            <a:srgbClr val="374851"/>
                          </a:solidFill>
                          <a:latin typeface="Meiryo UI" panose="020B0604030504040204" pitchFamily="50" charset="-128"/>
                          <a:ea typeface="Meiryo UI" panose="020B0604030504040204" pitchFamily="50" charset="-128"/>
                        </a:rPr>
                        <a:t>賠償補償</a:t>
                      </a:r>
                      <a:br>
                        <a:rPr kumimoji="1" lang="en-US" altLang="ja-JP" sz="1400" b="1" dirty="0">
                          <a:solidFill>
                            <a:srgbClr val="374851"/>
                          </a:solidFill>
                          <a:latin typeface="Meiryo UI" panose="020B0604030504040204" pitchFamily="50" charset="-128"/>
                          <a:ea typeface="Meiryo UI" panose="020B0604030504040204" pitchFamily="50" charset="-128"/>
                        </a:rPr>
                      </a:br>
                      <a:r>
                        <a:rPr kumimoji="1" lang="ja-JP" altLang="en-US" sz="1400" b="1" dirty="0">
                          <a:solidFill>
                            <a:srgbClr val="FF0000"/>
                          </a:solidFill>
                          <a:latin typeface="Meiryo UI" panose="020B0604030504040204" pitchFamily="50" charset="-128"/>
                          <a:ea typeface="Meiryo UI" panose="020B0604030504040204" pitchFamily="50" charset="-128"/>
                        </a:rPr>
                        <a:t>任意加入</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ts val="2600"/>
                        </a:lnSpc>
                      </a:pP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400" b="1" dirty="0">
                        <a:solidFill>
                          <a:srgbClr val="374851"/>
                        </a:solidFill>
                        <a:latin typeface="Meiryo UI" panose="020B0604030504040204" pitchFamily="50" charset="-128"/>
                        <a:ea typeface="Meiryo UI" panose="020B0604030504040204" pitchFamily="50" charset="-128"/>
                      </a:endParaRPr>
                    </a:p>
                    <a:p>
                      <a:pPr algn="ctr"/>
                      <a:endParaRPr kumimoji="1" lang="en-US" altLang="ja-JP" sz="1400" b="1" dirty="0">
                        <a:solidFill>
                          <a:srgbClr val="374851"/>
                        </a:solidFill>
                        <a:latin typeface="Meiryo UI" panose="020B0604030504040204" pitchFamily="50" charset="-128"/>
                        <a:ea typeface="Meiryo UI" panose="020B0604030504040204" pitchFamily="50" charset="-128"/>
                      </a:endParaRPr>
                    </a:p>
                    <a:p>
                      <a:pPr algn="ctr">
                        <a:lnSpc>
                          <a:spcPts val="2600"/>
                        </a:lnSpc>
                      </a:pPr>
                      <a:r>
                        <a:rPr kumimoji="1" lang="ja-JP" altLang="en-US" sz="1400" b="1" dirty="0">
                          <a:solidFill>
                            <a:srgbClr val="374851"/>
                          </a:solidFill>
                          <a:latin typeface="Meiryo UI" panose="020B0604030504040204" pitchFamily="50" charset="-128"/>
                          <a:ea typeface="Meiryo UI" panose="020B0604030504040204" pitchFamily="50" charset="-128"/>
                        </a:rPr>
                        <a:t>所得補償</a:t>
                      </a:r>
                      <a:br>
                        <a:rPr kumimoji="1" lang="en-US" altLang="ja-JP" sz="1400" b="1" dirty="0">
                          <a:solidFill>
                            <a:srgbClr val="374851"/>
                          </a:solidFill>
                          <a:latin typeface="Meiryo UI" panose="020B0604030504040204" pitchFamily="50" charset="-128"/>
                          <a:ea typeface="Meiryo UI" panose="020B0604030504040204" pitchFamily="50" charset="-128"/>
                        </a:rPr>
                      </a:br>
                      <a:r>
                        <a:rPr kumimoji="1" lang="ja-JP" altLang="en-US" sz="1400" b="1" dirty="0">
                          <a:solidFill>
                            <a:srgbClr val="FF0000"/>
                          </a:solidFill>
                          <a:latin typeface="Meiryo UI" panose="020B0604030504040204" pitchFamily="50" charset="-128"/>
                          <a:ea typeface="Meiryo UI" panose="020B0604030504040204" pitchFamily="50" charset="-128"/>
                        </a:rPr>
                        <a:t>任意加入</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98418105"/>
                  </a:ext>
                </a:extLst>
              </a:tr>
              <a:tr h="477993">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dirty="0">
                        <a:solidFill>
                          <a:srgbClr val="37485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dirty="0">
                        <a:solidFill>
                          <a:srgbClr val="37485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dirty="0">
                        <a:solidFill>
                          <a:srgbClr val="37485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dirty="0">
                        <a:solidFill>
                          <a:srgbClr val="37485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dirty="0">
                        <a:solidFill>
                          <a:srgbClr val="37485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dirty="0">
                        <a:solidFill>
                          <a:srgbClr val="37485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1400" dirty="0">
                        <a:solidFill>
                          <a:srgbClr val="37485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0576156"/>
                  </a:ext>
                </a:extLst>
              </a:tr>
              <a:tr h="848283">
                <a:tc>
                  <a:txBody>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1</a:t>
                      </a:r>
                      <a:r>
                        <a:rPr kumimoji="1" lang="ja-JP" altLang="en-US" sz="1400" b="1" dirty="0">
                          <a:solidFill>
                            <a:schemeClr val="bg1"/>
                          </a:solidFill>
                          <a:latin typeface="Meiryo UI" panose="020B0604030504040204" pitchFamily="50" charset="-128"/>
                          <a:ea typeface="Meiryo UI" panose="020B0604030504040204" pitchFamily="50" charset="-128"/>
                        </a:rPr>
                        <a:t>階</a:t>
                      </a:r>
                    </a:p>
                  </a:txBody>
                  <a:tcPr vert="eaVert"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666B2"/>
                    </a:solidFill>
                  </a:tcPr>
                </a:tc>
                <a:tc>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a:endParaRPr kumimoji="1" lang="en-US" altLang="ja-JP" sz="1600" b="1" dirty="0">
                        <a:solidFill>
                          <a:srgbClr val="374851"/>
                        </a:solidFill>
                        <a:latin typeface="Meiryo UI" panose="020B0604030504040204" pitchFamily="50" charset="-128"/>
                        <a:ea typeface="Meiryo UI" panose="020B0604030504040204" pitchFamily="50" charset="-128"/>
                      </a:endParaRPr>
                    </a:p>
                    <a:p>
                      <a:pPr algn="ctr">
                        <a:lnSpc>
                          <a:spcPts val="3400"/>
                        </a:lnSpc>
                      </a:pPr>
                      <a:r>
                        <a:rPr kumimoji="1" lang="ja-JP" altLang="en-US" sz="1500" b="1" dirty="0">
                          <a:solidFill>
                            <a:srgbClr val="374851"/>
                          </a:solidFill>
                          <a:latin typeface="Meiryo UI" panose="020B0604030504040204" pitchFamily="50" charset="-128"/>
                          <a:ea typeface="Meiryo UI" panose="020B0604030504040204" pitchFamily="50" charset="-128"/>
                        </a:rPr>
                        <a:t>死亡保障＋入院保障（団体生命共済）＋住宅災害（慶弔共済）</a:t>
                      </a:r>
                      <a:endParaRPr kumimoji="1" lang="en-US" altLang="ja-JP" sz="1500" b="1" dirty="0">
                        <a:solidFill>
                          <a:srgbClr val="374851"/>
                        </a:solidFill>
                        <a:latin typeface="Meiryo UI" panose="020B0604030504040204" pitchFamily="50" charset="-128"/>
                        <a:ea typeface="Meiryo UI" panose="020B0604030504040204" pitchFamily="50" charset="-128"/>
                      </a:endParaRPr>
                    </a:p>
                    <a:p>
                      <a:pPr algn="ctr">
                        <a:lnSpc>
                          <a:spcPts val="2000"/>
                        </a:lnSpc>
                      </a:pPr>
                      <a:r>
                        <a:rPr kumimoji="1" lang="ja-JP" altLang="en-US" sz="1600" b="1" dirty="0">
                          <a:solidFill>
                            <a:srgbClr val="FF0000"/>
                          </a:solidFill>
                          <a:latin typeface="Meiryo UI" panose="020B0604030504040204" pitchFamily="50" charset="-128"/>
                          <a:ea typeface="Meiryo UI" panose="020B0604030504040204" pitchFamily="50" charset="-128"/>
                        </a:rPr>
                        <a:t>全員加入</a:t>
                      </a:r>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pPr algn="ctr">
                        <a:lnSpc>
                          <a:spcPts val="2000"/>
                        </a:lnSpc>
                      </a:pPr>
                      <a:endParaRPr kumimoji="1" lang="ja-JP" altLang="en-US" sz="1600" b="1" dirty="0">
                        <a:solidFill>
                          <a:srgbClr val="FF0000"/>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9C3FF"/>
                    </a:solidFill>
                  </a:tcPr>
                </a:tc>
                <a:tc hMerge="1">
                  <a:txBody>
                    <a:bodyPr/>
                    <a:lstStyle/>
                    <a:p>
                      <a:pPr algn="ctr">
                        <a:lnSpc>
                          <a:spcPts val="2000"/>
                        </a:lnSpc>
                      </a:pPr>
                      <a:endParaRPr kumimoji="1" lang="ja-JP" altLang="en-US" sz="1600" b="1" dirty="0">
                        <a:solidFill>
                          <a:srgbClr val="FF0000"/>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9C3FF"/>
                    </a:solidFill>
                  </a:tcPr>
                </a:tc>
                <a:extLst>
                  <a:ext uri="{0D108BD9-81ED-4DB2-BD59-A6C34878D82A}">
                    <a16:rowId xmlns:a16="http://schemas.microsoft.com/office/drawing/2014/main" val="1003462284"/>
                  </a:ext>
                </a:extLst>
              </a:tr>
            </a:tbl>
          </a:graphicData>
        </a:graphic>
      </p:graphicFrame>
      <p:sp>
        <p:nvSpPr>
          <p:cNvPr id="3" name="テキスト ボックス 2"/>
          <p:cNvSpPr txBox="1"/>
          <p:nvPr/>
        </p:nvSpPr>
        <p:spPr>
          <a:xfrm>
            <a:off x="3305629" y="3449115"/>
            <a:ext cx="696286" cy="461665"/>
          </a:xfrm>
          <a:prstGeom prst="rect">
            <a:avLst/>
          </a:prstGeom>
          <a:noFill/>
        </p:spPr>
        <p:txBody>
          <a:bodyPr wrap="square" rtlCol="0">
            <a:spAutoFit/>
          </a:bodyPr>
          <a:lstStyle/>
          <a:p>
            <a:r>
              <a:rPr kumimoji="1" lang="ja-JP" altLang="en-US" sz="2400" b="1" dirty="0">
                <a:ln w="38100">
                  <a:solidFill>
                    <a:schemeClr val="bg2"/>
                  </a:solidFill>
                </a:ln>
                <a:solidFill>
                  <a:srgbClr val="374851"/>
                </a:solidFill>
              </a:rPr>
              <a:t>＋</a:t>
            </a:r>
          </a:p>
        </p:txBody>
      </p:sp>
      <p:pic>
        <p:nvPicPr>
          <p:cNvPr id="5" name="図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13204" y="3480788"/>
            <a:ext cx="1353315" cy="1322835"/>
          </a:xfrm>
          <a:prstGeom prst="rect">
            <a:avLst/>
          </a:prstGeom>
        </p:spPr>
      </p:pic>
      <p:sp>
        <p:nvSpPr>
          <p:cNvPr id="4" name="テキスト ボックス 3"/>
          <p:cNvSpPr txBox="1"/>
          <p:nvPr/>
        </p:nvSpPr>
        <p:spPr>
          <a:xfrm>
            <a:off x="715255" y="3850976"/>
            <a:ext cx="5662997" cy="307777"/>
          </a:xfrm>
          <a:prstGeom prst="rect">
            <a:avLst/>
          </a:prstGeom>
          <a:solidFill>
            <a:srgbClr val="F0BEC9"/>
          </a:solidFill>
          <a:ln w="6350">
            <a:solidFill>
              <a:schemeClr val="bg2"/>
            </a:solidFill>
          </a:ln>
        </p:spPr>
        <p:txBody>
          <a:bodyPr wrap="square" rtlCol="0">
            <a:spAutoFit/>
          </a:bodyPr>
          <a:lstStyle/>
          <a:p>
            <a:pPr algn="ctr"/>
            <a:r>
              <a:rPr kumimoji="1" lang="ja-JP" altLang="en-US"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基本共済</a:t>
            </a:r>
          </a:p>
        </p:txBody>
      </p:sp>
      <p:sp>
        <p:nvSpPr>
          <p:cNvPr id="9" name="テキスト ボックス 8"/>
          <p:cNvSpPr txBox="1"/>
          <p:nvPr/>
        </p:nvSpPr>
        <p:spPr>
          <a:xfrm>
            <a:off x="715255" y="2221442"/>
            <a:ext cx="1260000" cy="307777"/>
          </a:xfrm>
          <a:prstGeom prst="rect">
            <a:avLst/>
          </a:prstGeom>
          <a:solidFill>
            <a:srgbClr val="AAD484"/>
          </a:solidFill>
          <a:ln w="6350">
            <a:solidFill>
              <a:schemeClr val="bg2"/>
            </a:solidFill>
          </a:ln>
        </p:spPr>
        <p:txBody>
          <a:bodyPr wrap="square" rtlCol="0">
            <a:spAutoFit/>
          </a:bodyPr>
          <a:lstStyle/>
          <a:p>
            <a:pPr algn="ctr"/>
            <a:r>
              <a:rPr kumimoji="1" lang="ja-JP" altLang="en-US"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オプション１</a:t>
            </a:r>
          </a:p>
        </p:txBody>
      </p:sp>
      <p:sp>
        <p:nvSpPr>
          <p:cNvPr id="13" name="テキスト ボックス 12"/>
          <p:cNvSpPr txBox="1"/>
          <p:nvPr/>
        </p:nvSpPr>
        <p:spPr>
          <a:xfrm>
            <a:off x="2184212" y="2221442"/>
            <a:ext cx="1260000" cy="307777"/>
          </a:xfrm>
          <a:prstGeom prst="rect">
            <a:avLst/>
          </a:prstGeom>
          <a:solidFill>
            <a:srgbClr val="FFF564"/>
          </a:solidFill>
          <a:ln w="6350">
            <a:solidFill>
              <a:schemeClr val="bg2"/>
            </a:solidFill>
          </a:ln>
        </p:spPr>
        <p:txBody>
          <a:bodyPr wrap="square" rtlCol="0">
            <a:spAutoFit/>
          </a:bodyPr>
          <a:lstStyle/>
          <a:p>
            <a:pPr algn="ctr"/>
            <a:r>
              <a:rPr kumimoji="1" lang="ja-JP" altLang="en-US"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オプション</a:t>
            </a:r>
            <a:r>
              <a:rPr kumimoji="1" lang="en-US" altLang="ja-JP"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2</a:t>
            </a:r>
            <a:endParaRPr kumimoji="1" lang="ja-JP" altLang="en-US"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653772" y="2221442"/>
            <a:ext cx="1260000" cy="307777"/>
          </a:xfrm>
          <a:prstGeom prst="rect">
            <a:avLst/>
          </a:prstGeom>
          <a:solidFill>
            <a:srgbClr val="00B3FF"/>
          </a:solidFill>
          <a:ln w="6350">
            <a:solidFill>
              <a:schemeClr val="bg2"/>
            </a:solidFill>
          </a:ln>
        </p:spPr>
        <p:txBody>
          <a:bodyPr wrap="square" rtlCol="0">
            <a:spAutoFit/>
          </a:bodyPr>
          <a:lstStyle/>
          <a:p>
            <a:pPr algn="ctr"/>
            <a:r>
              <a:rPr kumimoji="1" lang="ja-JP" altLang="en-US"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オプション</a:t>
            </a:r>
            <a:r>
              <a:rPr kumimoji="1" lang="en-US" altLang="ja-JP"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3</a:t>
            </a:r>
            <a:endParaRPr kumimoji="1" lang="ja-JP" altLang="en-US"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5118252" y="2221442"/>
            <a:ext cx="1260000" cy="307777"/>
          </a:xfrm>
          <a:prstGeom prst="rect">
            <a:avLst/>
          </a:prstGeom>
          <a:solidFill>
            <a:srgbClr val="FF6C43"/>
          </a:solidFill>
          <a:ln w="6350">
            <a:solidFill>
              <a:schemeClr val="bg2"/>
            </a:solidFill>
          </a:ln>
        </p:spPr>
        <p:txBody>
          <a:bodyPr wrap="square" rtlCol="0">
            <a:spAutoFit/>
          </a:bodyPr>
          <a:lstStyle/>
          <a:p>
            <a:pPr algn="ctr"/>
            <a:r>
              <a:rPr kumimoji="1" lang="ja-JP" altLang="en-US"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オプション</a:t>
            </a:r>
            <a:r>
              <a:rPr kumimoji="1" lang="en-US" altLang="ja-JP"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4</a:t>
            </a:r>
            <a:endParaRPr kumimoji="1" lang="ja-JP" altLang="en-US"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1875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Google Shape;900;p39"/>
          <p:cNvSpPr txBox="1">
            <a:spLocks/>
          </p:cNvSpPr>
          <p:nvPr/>
        </p:nvSpPr>
        <p:spPr>
          <a:xfrm>
            <a:off x="160541" y="470628"/>
            <a:ext cx="6624168" cy="46944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600" dirty="0">
                <a:solidFill>
                  <a:srgbClr val="374851"/>
                </a:solidFill>
                <a:latin typeface="Meiryo UI" panose="020B0604030504040204" pitchFamily="50" charset="-128"/>
                <a:ea typeface="Meiryo UI" panose="020B0604030504040204" pitchFamily="50" charset="-128"/>
              </a:rPr>
              <a:t>病気や不慮の事故などによる死亡・重度障がいや入院、住宅災害を保障します。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0" y="4880"/>
            <a:ext cx="4107305" cy="369332"/>
          </a:xfrm>
          <a:prstGeom prst="rect">
            <a:avLst/>
          </a:prstGeom>
          <a:solidFill>
            <a:srgbClr val="F0BEC9"/>
          </a:solidFill>
        </p:spPr>
        <p:txBody>
          <a:bodyPr wrap="square" rtlCol="0">
            <a:spAutoFit/>
          </a:bodyPr>
          <a:lstStyle/>
          <a:p>
            <a:pPr algn="ctr"/>
            <a:r>
              <a:rPr kumimoji="1" lang="ja-JP" altLang="en-US" sz="1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kumimoji="1" lang="ja-JP"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基本共済（</a:t>
            </a:r>
            <a:r>
              <a:rPr kumimoji="1" lang="zh-TW"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団体生命共済＋慶弔共済）</a:t>
            </a:r>
          </a:p>
        </p:txBody>
      </p:sp>
      <p:graphicFrame>
        <p:nvGraphicFramePr>
          <p:cNvPr id="11" name="表 10"/>
          <p:cNvGraphicFramePr>
            <a:graphicFrameLocks noGrp="1"/>
          </p:cNvGraphicFramePr>
          <p:nvPr>
            <p:extLst>
              <p:ext uri="{D42A27DB-BD31-4B8C-83A1-F6EECF244321}">
                <p14:modId xmlns:p14="http://schemas.microsoft.com/office/powerpoint/2010/main" val="788890190"/>
              </p:ext>
            </p:extLst>
          </p:nvPr>
        </p:nvGraphicFramePr>
        <p:xfrm>
          <a:off x="160541" y="1297875"/>
          <a:ext cx="8523017" cy="3686618"/>
        </p:xfrm>
        <a:graphic>
          <a:graphicData uri="http://schemas.openxmlformats.org/drawingml/2006/table">
            <a:tbl>
              <a:tblPr firstRow="1" bandRow="1">
                <a:tableStyleId>{2EA06E24-09D4-48A9-A1F6-184110026BC0}</a:tableStyleId>
              </a:tblPr>
              <a:tblGrid>
                <a:gridCol w="1692238">
                  <a:extLst>
                    <a:ext uri="{9D8B030D-6E8A-4147-A177-3AD203B41FA5}">
                      <a16:colId xmlns:a16="http://schemas.microsoft.com/office/drawing/2014/main" val="1716011520"/>
                    </a:ext>
                  </a:extLst>
                </a:gridCol>
                <a:gridCol w="1034027">
                  <a:extLst>
                    <a:ext uri="{9D8B030D-6E8A-4147-A177-3AD203B41FA5}">
                      <a16:colId xmlns:a16="http://schemas.microsoft.com/office/drawing/2014/main" val="2419526386"/>
                    </a:ext>
                  </a:extLst>
                </a:gridCol>
                <a:gridCol w="4021994">
                  <a:extLst>
                    <a:ext uri="{9D8B030D-6E8A-4147-A177-3AD203B41FA5}">
                      <a16:colId xmlns:a16="http://schemas.microsoft.com/office/drawing/2014/main" val="1121360788"/>
                    </a:ext>
                  </a:extLst>
                </a:gridCol>
                <a:gridCol w="1774758">
                  <a:extLst>
                    <a:ext uri="{9D8B030D-6E8A-4147-A177-3AD203B41FA5}">
                      <a16:colId xmlns:a16="http://schemas.microsoft.com/office/drawing/2014/main" val="201759272"/>
                    </a:ext>
                  </a:extLst>
                </a:gridCol>
              </a:tblGrid>
              <a:tr h="333818">
                <a:tc gridSpan="3">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共済事由</a:t>
                      </a:r>
                    </a:p>
                  </a:txBody>
                  <a:tcPr>
                    <a:solidFill>
                      <a:srgbClr val="0666B2"/>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共済金額</a:t>
                      </a:r>
                    </a:p>
                  </a:txBody>
                  <a:tcPr>
                    <a:solidFill>
                      <a:srgbClr val="0666B2"/>
                    </a:solidFill>
                  </a:tcPr>
                </a:tc>
                <a:extLst>
                  <a:ext uri="{0D108BD9-81ED-4DB2-BD59-A6C34878D82A}">
                    <a16:rowId xmlns:a16="http://schemas.microsoft.com/office/drawing/2014/main" val="3449987002"/>
                  </a:ext>
                </a:extLst>
              </a:tr>
              <a:tr h="303471">
                <a:tc rowSpan="3">
                  <a:txBody>
                    <a:bodyPr/>
                    <a:lstStyle/>
                    <a:p>
                      <a:pPr algn="ctr"/>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死亡・重度障害共済金</a:t>
                      </a:r>
                      <a:endParaRPr kumimoji="1" lang="ja-JP" altLang="en-US" sz="1200" dirty="0">
                        <a:latin typeface="Meiryo UI" panose="020B0604030504040204" pitchFamily="50" charset="-128"/>
                        <a:ea typeface="Meiryo UI" panose="020B0604030504040204" pitchFamily="50" charset="-128"/>
                      </a:endParaRPr>
                    </a:p>
                  </a:txBody>
                  <a:tcPr anchor="ctr">
                    <a:solidFill>
                      <a:srgbClr val="4BD0FF"/>
                    </a:solidFill>
                  </a:tcPr>
                </a:tc>
                <a:tc gridSpan="2">
                  <a:txBody>
                    <a:bodyPr/>
                    <a:lstStyle/>
                    <a:p>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被共済者が病気等により死亡した場合</a:t>
                      </a:r>
                      <a:endParaRPr kumimoji="1" lang="ja-JP" altLang="en-US" sz="1200" dirty="0">
                        <a:latin typeface="Meiryo UI" panose="020B0604030504040204" pitchFamily="50" charset="-128"/>
                        <a:ea typeface="Meiryo UI" panose="020B0604030504040204" pitchFamily="50" charset="-128"/>
                      </a:endParaRPr>
                    </a:p>
                  </a:txBody>
                  <a:tcPr>
                    <a:solidFill>
                      <a:srgbClr val="C5F0FF"/>
                    </a:solidFill>
                  </a:tcPr>
                </a:tc>
                <a:tc hMerge="1">
                  <a:txBody>
                    <a:bodyPr/>
                    <a:lstStyle/>
                    <a:p>
                      <a:endParaRPr kumimoji="1" lang="ja-JP" altLang="en-US"/>
                    </a:p>
                  </a:txBody>
                  <a:tcPr/>
                </a:tc>
                <a:tc>
                  <a:txBody>
                    <a:bodyPr/>
                    <a:lstStyle/>
                    <a:p>
                      <a:pPr algn="r"/>
                      <a:r>
                        <a:rPr lang="en-US" altLang="ja-JP" sz="1400" b="1" i="0" u="none" strike="noStrike" cap="none" baseline="0" dirty="0">
                          <a:solidFill>
                            <a:srgbClr val="000000"/>
                          </a:solidFill>
                          <a:latin typeface="Arial"/>
                          <a:ea typeface="Arial"/>
                          <a:cs typeface="Arial"/>
                          <a:sym typeface="Arial"/>
                        </a:rPr>
                        <a:t>100,000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109168348"/>
                  </a:ext>
                </a:extLst>
              </a:tr>
              <a:tr h="303471">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gridSpan="2">
                  <a:txBody>
                    <a:bodyPr/>
                    <a:lstStyle/>
                    <a:p>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被共済者が不慮の事故等により死亡した場合</a:t>
                      </a:r>
                      <a:endParaRPr kumimoji="1" lang="ja-JP" altLang="en-US" sz="1200" dirty="0">
                        <a:latin typeface="Meiryo UI" panose="020B0604030504040204" pitchFamily="50" charset="-128"/>
                        <a:ea typeface="Meiryo UI" panose="020B0604030504040204" pitchFamily="50" charset="-128"/>
                      </a:endParaRPr>
                    </a:p>
                  </a:txBody>
                  <a:tcPr>
                    <a:solidFill>
                      <a:srgbClr val="C5F0FF"/>
                    </a:solidFill>
                  </a:tcPr>
                </a:tc>
                <a:tc hMerge="1">
                  <a:txBody>
                    <a:bodyPr/>
                    <a:lstStyle/>
                    <a:p>
                      <a:endParaRPr kumimoji="1" lang="ja-JP" altLang="en-US"/>
                    </a:p>
                  </a:txBody>
                  <a:tcPr/>
                </a:tc>
                <a:tc>
                  <a:txBody>
                    <a:bodyPr/>
                    <a:lstStyle/>
                    <a:p>
                      <a:pPr algn="r"/>
                      <a:r>
                        <a:rPr lang="en-US" altLang="ja-JP" sz="1400" b="1" i="0" u="none" strike="noStrike" cap="none" baseline="0" dirty="0">
                          <a:solidFill>
                            <a:srgbClr val="000000"/>
                          </a:solidFill>
                          <a:latin typeface="Arial"/>
                          <a:ea typeface="Arial"/>
                          <a:cs typeface="Arial"/>
                          <a:sym typeface="Arial"/>
                        </a:rPr>
                        <a:t>100,000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3807024976"/>
                  </a:ext>
                </a:extLst>
              </a:tr>
              <a:tr h="303471">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gridSpan="2">
                  <a:txBody>
                    <a:bodyPr/>
                    <a:lstStyle/>
                    <a:p>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被共済者が病気や不慮の事故等を原因として重度障害となった場合　</a:t>
                      </a:r>
                      <a:endParaRPr kumimoji="1" lang="ja-JP" altLang="en-US" sz="1200" dirty="0">
                        <a:latin typeface="Meiryo UI" panose="020B0604030504040204" pitchFamily="50" charset="-128"/>
                        <a:ea typeface="Meiryo UI" panose="020B0604030504040204" pitchFamily="50" charset="-128"/>
                      </a:endParaRPr>
                    </a:p>
                  </a:txBody>
                  <a:tcPr>
                    <a:solidFill>
                      <a:srgbClr val="C5F0FF"/>
                    </a:solidFill>
                  </a:tcPr>
                </a:tc>
                <a:tc hMerge="1">
                  <a:txBody>
                    <a:bodyPr/>
                    <a:lstStyle/>
                    <a:p>
                      <a:endParaRPr kumimoji="1" lang="ja-JP" altLang="en-US"/>
                    </a:p>
                  </a:txBody>
                  <a:tcPr/>
                </a:tc>
                <a:tc>
                  <a:txBody>
                    <a:bodyPr/>
                    <a:lstStyle/>
                    <a:p>
                      <a:pPr algn="r"/>
                      <a:r>
                        <a:rPr lang="en-US" altLang="ja-JP" sz="1400" b="1" i="0" u="none" strike="noStrike" cap="none" baseline="0" dirty="0">
                          <a:solidFill>
                            <a:srgbClr val="000000"/>
                          </a:solidFill>
                          <a:latin typeface="Arial"/>
                          <a:ea typeface="Arial"/>
                          <a:cs typeface="Arial"/>
                          <a:sym typeface="Arial"/>
                        </a:rPr>
                        <a:t>100,000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2695959832"/>
                  </a:ext>
                </a:extLst>
              </a:tr>
              <a:tr h="303471">
                <a:tc>
                  <a:txBody>
                    <a:bodyPr/>
                    <a:lstStyle/>
                    <a:p>
                      <a:pPr algn="ctr"/>
                      <a:r>
                        <a:rPr lang="zh-TW"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災害入院共済金</a:t>
                      </a:r>
                      <a:endParaRPr kumimoji="1" lang="ja-JP" altLang="en-US" sz="1200" dirty="0">
                        <a:latin typeface="Meiryo UI" panose="020B0604030504040204" pitchFamily="50" charset="-128"/>
                        <a:ea typeface="Meiryo UI" panose="020B0604030504040204" pitchFamily="50" charset="-128"/>
                      </a:endParaRPr>
                    </a:p>
                  </a:txBody>
                  <a:tcPr anchor="ctr">
                    <a:solidFill>
                      <a:srgbClr val="4BD0FF"/>
                    </a:solidFill>
                  </a:tcPr>
                </a:tc>
                <a:tc gridSpan="2">
                  <a:txBody>
                    <a:bodyPr/>
                    <a:lstStyle/>
                    <a:p>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被共済者が不慮の事故等により入院した場合</a:t>
                      </a:r>
                      <a:endParaRPr kumimoji="1" lang="ja-JP" altLang="en-US" sz="1200" dirty="0">
                        <a:latin typeface="Meiryo UI" panose="020B0604030504040204" pitchFamily="50" charset="-128"/>
                        <a:ea typeface="Meiryo UI" panose="020B0604030504040204" pitchFamily="50" charset="-128"/>
                      </a:endParaRPr>
                    </a:p>
                  </a:txBody>
                  <a:tcPr>
                    <a:solidFill>
                      <a:srgbClr val="C5F0FF"/>
                    </a:solidFill>
                  </a:tcPr>
                </a:tc>
                <a:tc hMerge="1">
                  <a:txBody>
                    <a:bodyPr/>
                    <a:lstStyle/>
                    <a:p>
                      <a:endParaRPr kumimoji="1" lang="ja-JP" altLang="en-US"/>
                    </a:p>
                  </a:txBody>
                  <a:tcPr/>
                </a:tc>
                <a:tc>
                  <a:txBody>
                    <a:bodyPr/>
                    <a:lstStyle/>
                    <a:p>
                      <a:pPr algn="r"/>
                      <a:r>
                        <a:rPr lang="ja-JP" altLang="en-US" sz="1400" b="0" i="0" u="none" strike="noStrike" cap="none" baseline="0" dirty="0">
                          <a:solidFill>
                            <a:srgbClr val="000000"/>
                          </a:solidFill>
                          <a:latin typeface="Arial"/>
                          <a:ea typeface="Arial"/>
                          <a:cs typeface="Arial"/>
                          <a:sym typeface="Arial"/>
                        </a:rPr>
                        <a:t>日額 </a:t>
                      </a:r>
                      <a:r>
                        <a:rPr lang="en-US" altLang="ja-JP" sz="1400" b="1" i="0" u="none" strike="noStrike" cap="none" baseline="0" dirty="0">
                          <a:solidFill>
                            <a:srgbClr val="000000"/>
                          </a:solidFill>
                          <a:latin typeface="Arial"/>
                          <a:ea typeface="Arial"/>
                          <a:cs typeface="Arial"/>
                          <a:sym typeface="Arial"/>
                        </a:rPr>
                        <a:t>1,000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4225028545"/>
                  </a:ext>
                </a:extLst>
              </a:tr>
              <a:tr h="303471">
                <a:tc>
                  <a:txBody>
                    <a:bodyPr/>
                    <a:lstStyle/>
                    <a:p>
                      <a:pPr algn="ctr"/>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病気入院共済金</a:t>
                      </a:r>
                      <a:endParaRPr kumimoji="1" lang="ja-JP" altLang="en-US" sz="1200" dirty="0">
                        <a:latin typeface="Meiryo UI" panose="020B0604030504040204" pitchFamily="50" charset="-128"/>
                        <a:ea typeface="Meiryo UI" panose="020B0604030504040204" pitchFamily="50" charset="-128"/>
                      </a:endParaRPr>
                    </a:p>
                  </a:txBody>
                  <a:tcPr anchor="ctr">
                    <a:solidFill>
                      <a:srgbClr val="4BD0FF"/>
                    </a:solidFill>
                  </a:tcPr>
                </a:tc>
                <a:tc gridSpan="2">
                  <a:txBody>
                    <a:bodyPr/>
                    <a:lstStyle/>
                    <a:p>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被共済者が病気等により入院した場合</a:t>
                      </a:r>
                      <a:endParaRPr kumimoji="1" lang="ja-JP" altLang="en-US" sz="1200" dirty="0">
                        <a:latin typeface="Meiryo UI" panose="020B0604030504040204" pitchFamily="50" charset="-128"/>
                        <a:ea typeface="Meiryo UI" panose="020B0604030504040204" pitchFamily="50" charset="-128"/>
                      </a:endParaRPr>
                    </a:p>
                  </a:txBody>
                  <a:tcPr>
                    <a:solidFill>
                      <a:srgbClr val="C5F0FF"/>
                    </a:solidFill>
                  </a:tcPr>
                </a:tc>
                <a:tc hMerge="1">
                  <a:txBody>
                    <a:bodyPr/>
                    <a:lstStyle/>
                    <a:p>
                      <a:endParaRPr kumimoji="1" lang="ja-JP" altLang="en-US"/>
                    </a:p>
                  </a:txBody>
                  <a:tcPr/>
                </a:tc>
                <a:tc>
                  <a:txBody>
                    <a:bodyPr/>
                    <a:lstStyle/>
                    <a:p>
                      <a:pPr algn="r"/>
                      <a:r>
                        <a:rPr lang="ja-JP" altLang="en-US" sz="1400" b="0" i="0" u="none" strike="noStrike" cap="none" baseline="0" dirty="0">
                          <a:solidFill>
                            <a:srgbClr val="000000"/>
                          </a:solidFill>
                          <a:latin typeface="Arial"/>
                          <a:ea typeface="Arial"/>
                          <a:cs typeface="Arial"/>
                          <a:sym typeface="Arial"/>
                        </a:rPr>
                        <a:t>日額 </a:t>
                      </a:r>
                      <a:r>
                        <a:rPr lang="en-US" altLang="ja-JP" sz="1400" b="1" i="0" u="none" strike="noStrike" cap="none" baseline="0" dirty="0">
                          <a:solidFill>
                            <a:srgbClr val="000000"/>
                          </a:solidFill>
                          <a:latin typeface="Arial"/>
                          <a:ea typeface="Arial"/>
                          <a:cs typeface="Arial"/>
                          <a:sym typeface="Arial"/>
                        </a:rPr>
                        <a:t>1,000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1730837798"/>
                  </a:ext>
                </a:extLst>
              </a:tr>
              <a:tr h="303471">
                <a:tc>
                  <a:txBody>
                    <a:bodyPr/>
                    <a:lstStyle/>
                    <a:p>
                      <a:pPr algn="ctr"/>
                      <a:r>
                        <a:rPr lang="zh-TW"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疾病障害見舞金</a:t>
                      </a:r>
                      <a:endParaRPr kumimoji="1" lang="ja-JP" altLang="en-US" sz="1200" dirty="0">
                        <a:latin typeface="Meiryo UI" panose="020B0604030504040204" pitchFamily="50" charset="-128"/>
                        <a:ea typeface="Meiryo UI" panose="020B0604030504040204" pitchFamily="50" charset="-128"/>
                      </a:endParaRPr>
                    </a:p>
                  </a:txBody>
                  <a:tcPr anchor="ctr">
                    <a:solidFill>
                      <a:srgbClr val="4BD0FF"/>
                    </a:solidFill>
                  </a:tcPr>
                </a:tc>
                <a:tc gridSpan="2">
                  <a:txBody>
                    <a:bodyPr/>
                    <a:lstStyle/>
                    <a:p>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被共済者が共済期間中にはじめて特定の身体の</a:t>
                      </a:r>
                      <a:r>
                        <a:rPr lang="ja-JP" altLang="en-US" sz="1200" b="0" i="0" u="none" strike="noStrike" cap="none" baseline="0" dirty="0" err="1">
                          <a:solidFill>
                            <a:srgbClr val="000000"/>
                          </a:solidFill>
                          <a:latin typeface="Meiryo UI" panose="020B0604030504040204" pitchFamily="50" charset="-128"/>
                          <a:ea typeface="Meiryo UI" panose="020B0604030504040204" pitchFamily="50" charset="-128"/>
                          <a:cs typeface="Arial"/>
                          <a:sym typeface="Arial"/>
                        </a:rPr>
                        <a:t>障がい</a:t>
                      </a:r>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状態になった場合</a:t>
                      </a:r>
                      <a:endParaRPr kumimoji="1" lang="ja-JP" altLang="en-US" sz="1200" dirty="0">
                        <a:latin typeface="Meiryo UI" panose="020B0604030504040204" pitchFamily="50" charset="-128"/>
                        <a:ea typeface="Meiryo UI" panose="020B0604030504040204" pitchFamily="50" charset="-128"/>
                      </a:endParaRPr>
                    </a:p>
                  </a:txBody>
                  <a:tcPr>
                    <a:solidFill>
                      <a:srgbClr val="C5F0FF"/>
                    </a:solidFill>
                  </a:tcPr>
                </a:tc>
                <a:tc hMerge="1">
                  <a:txBody>
                    <a:bodyPr/>
                    <a:lstStyle/>
                    <a:p>
                      <a:endParaRPr kumimoji="1" lang="ja-JP" altLang="en-US"/>
                    </a:p>
                  </a:txBody>
                  <a:tcPr/>
                </a:tc>
                <a:tc>
                  <a:txBody>
                    <a:bodyPr/>
                    <a:lstStyle/>
                    <a:p>
                      <a:pPr algn="r"/>
                      <a:r>
                        <a:rPr lang="en-US" altLang="ja-JP" sz="1400" b="1" i="0" u="none" strike="noStrike" cap="none" baseline="0" dirty="0">
                          <a:solidFill>
                            <a:srgbClr val="000000"/>
                          </a:solidFill>
                          <a:latin typeface="Arial"/>
                          <a:ea typeface="Arial"/>
                          <a:cs typeface="Arial"/>
                          <a:sym typeface="Arial"/>
                        </a:rPr>
                        <a:t>40,000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4050778207"/>
                  </a:ext>
                </a:extLst>
              </a:tr>
              <a:tr h="303471">
                <a:tc>
                  <a:txBody>
                    <a:bodyPr/>
                    <a:lstStyle/>
                    <a:p>
                      <a:pPr algn="ctr"/>
                      <a:r>
                        <a:rPr lang="ja-JP" altLang="en-US" sz="1200" b="0" i="0" u="none" strike="noStrike" cap="none" baseline="0" dirty="0">
                          <a:solidFill>
                            <a:srgbClr val="000000"/>
                          </a:solidFill>
                          <a:latin typeface="Meiryo UI" panose="020B0604030504040204" pitchFamily="50" charset="-128"/>
                          <a:ea typeface="Meiryo UI" panose="020B0604030504040204" pitchFamily="50" charset="-128"/>
                          <a:cs typeface="Arial"/>
                          <a:sym typeface="Arial"/>
                        </a:rPr>
                        <a:t>ドナー支援金</a:t>
                      </a:r>
                      <a:endParaRPr kumimoji="1" lang="ja-JP" altLang="en-US" sz="1200" dirty="0">
                        <a:latin typeface="Meiryo UI" panose="020B0604030504040204" pitchFamily="50" charset="-128"/>
                        <a:ea typeface="Meiryo UI" panose="020B0604030504040204" pitchFamily="50" charset="-128"/>
                      </a:endParaRPr>
                    </a:p>
                  </a:txBody>
                  <a:tcPr anchor="ctr">
                    <a:solidFill>
                      <a:srgbClr val="4BD0FF"/>
                    </a:solidFill>
                  </a:tcPr>
                </a:tc>
                <a:tc gridSpan="2">
                  <a:txBody>
                    <a:bodyPr/>
                    <a:lstStyle/>
                    <a:p>
                      <a:r>
                        <a:rPr kumimoji="1" lang="ja-JP" altLang="en-US" sz="1200" dirty="0">
                          <a:latin typeface="Meiryo UI" panose="020B0604030504040204" pitchFamily="50" charset="-128"/>
                          <a:ea typeface="Meiryo UI" panose="020B0604030504040204" pitchFamily="50" charset="-128"/>
                        </a:rPr>
                        <a:t>被共済者が共済期間中に特定の手術を受けた場合</a:t>
                      </a:r>
                    </a:p>
                  </a:txBody>
                  <a:tcPr>
                    <a:solidFill>
                      <a:srgbClr val="C5F0FF"/>
                    </a:solidFill>
                  </a:tcPr>
                </a:tc>
                <a:tc hMerge="1">
                  <a:txBody>
                    <a:bodyPr/>
                    <a:lstStyle/>
                    <a:p>
                      <a:endParaRPr kumimoji="1" lang="ja-JP" altLang="en-US"/>
                    </a:p>
                  </a:txBody>
                  <a:tcPr/>
                </a:tc>
                <a:tc>
                  <a:txBody>
                    <a:bodyPr/>
                    <a:lstStyle/>
                    <a:p>
                      <a:pPr algn="r"/>
                      <a:r>
                        <a:rPr lang="en-US" altLang="ja-JP" sz="1400" b="1" i="0" u="none" strike="noStrike" cap="none" baseline="0" dirty="0">
                          <a:solidFill>
                            <a:srgbClr val="000000"/>
                          </a:solidFill>
                          <a:latin typeface="Arial"/>
                          <a:ea typeface="Arial"/>
                          <a:cs typeface="Arial"/>
                          <a:sym typeface="Arial"/>
                        </a:rPr>
                        <a:t>10,000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1886185755"/>
                  </a:ext>
                </a:extLst>
              </a:tr>
              <a:tr h="303471">
                <a:tc rowSpan="4">
                  <a:txBody>
                    <a:bodyPr/>
                    <a:lstStyle/>
                    <a:p>
                      <a:pPr algn="ctr"/>
                      <a:r>
                        <a:rPr kumimoji="1" lang="zh-TW" altLang="en-US" sz="1200" dirty="0">
                          <a:latin typeface="Meiryo UI" panose="020B0604030504040204" pitchFamily="50" charset="-128"/>
                          <a:ea typeface="Meiryo UI" panose="020B0604030504040204" pitchFamily="50" charset="-128"/>
                        </a:rPr>
                        <a:t>住宅災害見舞金</a:t>
                      </a:r>
                      <a:endParaRPr kumimoji="1" lang="ja-JP" altLang="en-US" sz="1200" dirty="0">
                        <a:latin typeface="Meiryo UI" panose="020B0604030504040204" pitchFamily="50" charset="-128"/>
                        <a:ea typeface="Meiryo UI" panose="020B0604030504040204" pitchFamily="50" charset="-128"/>
                      </a:endParaRPr>
                    </a:p>
                  </a:txBody>
                  <a:tcPr anchor="ctr">
                    <a:solidFill>
                      <a:srgbClr val="4BD0FF"/>
                    </a:solidFill>
                  </a:tcPr>
                </a:tc>
                <a:tc gridSpan="2">
                  <a:txBody>
                    <a:bodyPr/>
                    <a:lstStyle/>
                    <a:p>
                      <a:r>
                        <a:rPr kumimoji="1" lang="ja-JP" altLang="en-US" sz="1200" dirty="0">
                          <a:latin typeface="Meiryo UI" panose="020B0604030504040204" pitchFamily="50" charset="-128"/>
                          <a:ea typeface="Meiryo UI" panose="020B0604030504040204" pitchFamily="50" charset="-128"/>
                        </a:rPr>
                        <a:t>火災等</a:t>
                      </a:r>
                    </a:p>
                  </a:txBody>
                  <a:tcPr>
                    <a:solidFill>
                      <a:srgbClr val="C5F0FF"/>
                    </a:solidFill>
                  </a:tcPr>
                </a:tc>
                <a:tc hMerge="1">
                  <a:txBody>
                    <a:bodyPr/>
                    <a:lstStyle/>
                    <a:p>
                      <a:endParaRPr kumimoji="1" lang="ja-JP" altLang="en-US"/>
                    </a:p>
                  </a:txBody>
                  <a:tcPr/>
                </a:tc>
                <a:tc>
                  <a:txBody>
                    <a:bodyPr/>
                    <a:lstStyle/>
                    <a:p>
                      <a:pPr algn="r"/>
                      <a:r>
                        <a:rPr lang="ja-JP" altLang="en-US" sz="1400" b="0" i="0" u="none" strike="noStrike" cap="none" baseline="0" dirty="0">
                          <a:solidFill>
                            <a:srgbClr val="000000"/>
                          </a:solidFill>
                          <a:latin typeface="Arial"/>
                          <a:ea typeface="Arial"/>
                          <a:cs typeface="Arial"/>
                          <a:sym typeface="Arial"/>
                        </a:rPr>
                        <a:t>最高 </a:t>
                      </a:r>
                      <a:r>
                        <a:rPr lang="en-US" altLang="ja-JP" sz="1400" b="1" i="0" u="none" strike="noStrike" cap="none" baseline="0" dirty="0">
                          <a:solidFill>
                            <a:srgbClr val="000000"/>
                          </a:solidFill>
                          <a:latin typeface="Arial"/>
                          <a:ea typeface="Arial"/>
                          <a:cs typeface="Arial"/>
                          <a:sym typeface="Arial"/>
                        </a:rPr>
                        <a:t>200,000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3996919041"/>
                  </a:ext>
                </a:extLst>
              </a:tr>
              <a:tr h="303471">
                <a:tc v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tc>
                <a:tc rowSpan="2">
                  <a:txBody>
                    <a:bodyPr/>
                    <a:lstStyle/>
                    <a:p>
                      <a:r>
                        <a:rPr kumimoji="1" lang="ja-JP" altLang="en-US" sz="1200" dirty="0">
                          <a:latin typeface="Meiryo UI" panose="020B0604030504040204" pitchFamily="50" charset="-128"/>
                          <a:ea typeface="Meiryo UI" panose="020B0604030504040204" pitchFamily="50" charset="-128"/>
                        </a:rPr>
                        <a:t>自然災害</a:t>
                      </a:r>
                    </a:p>
                  </a:txBody>
                  <a:tcPr anchor="ctr">
                    <a:solidFill>
                      <a:srgbClr val="C5F0FF"/>
                    </a:solidFill>
                  </a:tcPr>
                </a:tc>
                <a:tc>
                  <a:txBody>
                    <a:bodyPr/>
                    <a:lstStyle/>
                    <a:p>
                      <a:r>
                        <a:rPr kumimoji="1" lang="ja-JP" altLang="en-US" sz="1200" dirty="0">
                          <a:latin typeface="Meiryo UI" panose="020B0604030504040204" pitchFamily="50" charset="-128"/>
                          <a:ea typeface="Meiryo UI" panose="020B0604030504040204" pitchFamily="50" charset="-128"/>
                        </a:rPr>
                        <a:t>風水害等</a:t>
                      </a:r>
                    </a:p>
                  </a:txBody>
                  <a:tcPr>
                    <a:solidFill>
                      <a:srgbClr val="C5F0FF"/>
                    </a:solidFill>
                  </a:tcPr>
                </a:tc>
                <a:tc>
                  <a:txBody>
                    <a:bodyPr/>
                    <a:lstStyle/>
                    <a:p>
                      <a:pPr algn="r"/>
                      <a:r>
                        <a:rPr lang="ja-JP" altLang="en-US" sz="1400" b="0" i="0" u="none" strike="noStrike" cap="none" baseline="0" dirty="0">
                          <a:solidFill>
                            <a:srgbClr val="000000"/>
                          </a:solidFill>
                          <a:latin typeface="Arial"/>
                          <a:ea typeface="Arial"/>
                          <a:cs typeface="Arial"/>
                          <a:sym typeface="Arial"/>
                        </a:rPr>
                        <a:t>最高 </a:t>
                      </a:r>
                      <a:r>
                        <a:rPr lang="en-US" altLang="ja-JP" sz="1400" b="1" i="0" u="none" strike="noStrike" cap="none" baseline="0" dirty="0">
                          <a:solidFill>
                            <a:srgbClr val="000000"/>
                          </a:solidFill>
                          <a:latin typeface="Arial"/>
                          <a:ea typeface="Arial"/>
                          <a:cs typeface="Arial"/>
                          <a:sym typeface="Arial"/>
                        </a:rPr>
                        <a:t>60,000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968453404"/>
                  </a:ext>
                </a:extLst>
              </a:tr>
              <a:tr h="303471">
                <a:tc v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tc>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地震等</a:t>
                      </a:r>
                    </a:p>
                  </a:txBody>
                  <a:tcPr>
                    <a:solidFill>
                      <a:srgbClr val="C5F0FF"/>
                    </a:solidFill>
                  </a:tcPr>
                </a:tc>
                <a:tc>
                  <a:txBody>
                    <a:bodyPr/>
                    <a:lstStyle/>
                    <a:p>
                      <a:pPr algn="r"/>
                      <a:r>
                        <a:rPr lang="ja-JP" altLang="en-US" sz="1400" b="0" i="0" u="none" strike="noStrike" cap="none" baseline="0" dirty="0">
                          <a:solidFill>
                            <a:srgbClr val="000000"/>
                          </a:solidFill>
                          <a:latin typeface="Arial"/>
                          <a:ea typeface="Arial"/>
                          <a:cs typeface="Arial"/>
                          <a:sym typeface="Arial"/>
                        </a:rPr>
                        <a:t>最高 </a:t>
                      </a:r>
                      <a:r>
                        <a:rPr lang="en-US" altLang="ja-JP" sz="1400" b="1" i="0" u="none" strike="noStrike" cap="none" baseline="0" dirty="0">
                          <a:solidFill>
                            <a:srgbClr val="000000"/>
                          </a:solidFill>
                          <a:latin typeface="Arial"/>
                          <a:ea typeface="Arial"/>
                          <a:cs typeface="Arial"/>
                          <a:sym typeface="Arial"/>
                        </a:rPr>
                        <a:t>20,000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935609064"/>
                  </a:ext>
                </a:extLst>
              </a:tr>
              <a:tr h="303471">
                <a:tc vMerge="1">
                  <a:txBody>
                    <a:bodyPr/>
                    <a:lstStyle/>
                    <a:p>
                      <a:pPr algn="l"/>
                      <a:endParaRPr kumimoji="1" lang="ja-JP" altLang="en-US" sz="1200" dirty="0">
                        <a:latin typeface="Meiryo UI" panose="020B0604030504040204" pitchFamily="50" charset="-128"/>
                        <a:ea typeface="Meiryo UI" panose="020B0604030504040204" pitchFamily="50" charset="-128"/>
                      </a:endParaRPr>
                    </a:p>
                  </a:txBody>
                  <a:tcPr/>
                </a:tc>
                <a:tc grid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200" dirty="0">
                          <a:latin typeface="Meiryo UI" panose="020B0604030504040204" pitchFamily="50" charset="-128"/>
                          <a:ea typeface="Meiryo UI" panose="020B0604030504040204" pitchFamily="50" charset="-128"/>
                        </a:rPr>
                        <a:t>火災等および自然災害を原因として、被共済者の同居親族が死亡した場合</a:t>
                      </a:r>
                    </a:p>
                  </a:txBody>
                  <a:tcPr>
                    <a:solidFill>
                      <a:srgbClr val="C5F0FF"/>
                    </a:solidFill>
                  </a:tcPr>
                </a:tc>
                <a:tc hMerge="1">
                  <a:txBody>
                    <a:bodyPr/>
                    <a:lstStyle/>
                    <a:p>
                      <a:endParaRPr kumimoji="1" lang="ja-JP" altLang="en-US"/>
                    </a:p>
                  </a:txBody>
                  <a:tcPr/>
                </a:tc>
                <a:tc>
                  <a:txBody>
                    <a:bodyPr/>
                    <a:lstStyle/>
                    <a:p>
                      <a:pPr algn="r"/>
                      <a:r>
                        <a:rPr lang="en-US" altLang="ja-JP" sz="1400" b="1" i="0" u="none" strike="noStrike" cap="none" baseline="0" dirty="0">
                          <a:solidFill>
                            <a:srgbClr val="000000"/>
                          </a:solidFill>
                          <a:latin typeface="Arial"/>
                          <a:ea typeface="Arial"/>
                          <a:cs typeface="Arial"/>
                          <a:sym typeface="Arial"/>
                        </a:rPr>
                        <a:t>20,000</a:t>
                      </a:r>
                      <a:r>
                        <a:rPr lang="ja-JP" altLang="en-US" sz="1400" b="0" i="0" u="none" strike="noStrike" cap="none" baseline="0" dirty="0">
                          <a:solidFill>
                            <a:srgbClr val="000000"/>
                          </a:solidFill>
                          <a:latin typeface="Arial"/>
                          <a:ea typeface="Arial"/>
                          <a:cs typeface="Arial"/>
                          <a:sym typeface="Arial"/>
                        </a:rPr>
                        <a:t>円</a:t>
                      </a:r>
                      <a:endParaRPr kumimoji="1" lang="ja-JP" altLang="en-US" sz="1200" dirty="0">
                        <a:latin typeface="Meiryo UI" panose="020B0604030504040204" pitchFamily="50" charset="-128"/>
                        <a:ea typeface="Meiryo UI" panose="020B0604030504040204" pitchFamily="50" charset="-128"/>
                      </a:endParaRPr>
                    </a:p>
                  </a:txBody>
                  <a:tcPr>
                    <a:solidFill>
                      <a:srgbClr val="F0BEC9"/>
                    </a:solidFill>
                  </a:tcPr>
                </a:tc>
                <a:extLst>
                  <a:ext uri="{0D108BD9-81ED-4DB2-BD59-A6C34878D82A}">
                    <a16:rowId xmlns:a16="http://schemas.microsoft.com/office/drawing/2014/main" val="2927709613"/>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325961152"/>
              </p:ext>
            </p:extLst>
          </p:nvPr>
        </p:nvGraphicFramePr>
        <p:xfrm>
          <a:off x="160540" y="983263"/>
          <a:ext cx="8523018" cy="314612"/>
        </p:xfrm>
        <a:graphic>
          <a:graphicData uri="http://schemas.openxmlformats.org/drawingml/2006/table">
            <a:tbl>
              <a:tblPr firstRow="1" bandRow="1">
                <a:tableStyleId>{2EA06E24-09D4-48A9-A1F6-184110026BC0}</a:tableStyleId>
              </a:tblPr>
              <a:tblGrid>
                <a:gridCol w="8523018">
                  <a:extLst>
                    <a:ext uri="{9D8B030D-6E8A-4147-A177-3AD203B41FA5}">
                      <a16:colId xmlns:a16="http://schemas.microsoft.com/office/drawing/2014/main" val="3015526117"/>
                    </a:ext>
                  </a:extLst>
                </a:gridCol>
              </a:tblGrid>
              <a:tr h="314612">
                <a:tc>
                  <a:txBody>
                    <a:bodyPr/>
                    <a:lstStyle/>
                    <a:p>
                      <a:pPr algn="ctr"/>
                      <a:r>
                        <a:rPr kumimoji="1" lang="en-US" altLang="ja-JP" b="1" dirty="0" err="1">
                          <a:solidFill>
                            <a:schemeClr val="bg1"/>
                          </a:solidFill>
                          <a:latin typeface="+mn-lt"/>
                          <a:ea typeface="Meiryo UI" panose="020B0604030504040204" pitchFamily="50" charset="-128"/>
                        </a:rPr>
                        <a:t>Wor</a:t>
                      </a:r>
                      <a:r>
                        <a:rPr kumimoji="1" lang="en-US" altLang="ja-JP" b="1" dirty="0">
                          <a:solidFill>
                            <a:schemeClr val="bg1"/>
                          </a:solidFill>
                          <a:latin typeface="+mn-lt"/>
                          <a:ea typeface="Meiryo UI" panose="020B0604030504040204" pitchFamily="50" charset="-128"/>
                        </a:rPr>
                        <a:t>-Q</a:t>
                      </a:r>
                      <a:r>
                        <a:rPr kumimoji="1" lang="ja-JP" altLang="en-US" b="1" dirty="0">
                          <a:solidFill>
                            <a:schemeClr val="bg1"/>
                          </a:solidFill>
                          <a:latin typeface="+mn-lt"/>
                          <a:ea typeface="Meiryo UI" panose="020B0604030504040204" pitchFamily="50" charset="-128"/>
                        </a:rPr>
                        <a:t>ライフサポートクラブの年会費</a:t>
                      </a:r>
                      <a:r>
                        <a:rPr kumimoji="1" lang="en-US" altLang="ja-JP" b="1" dirty="0">
                          <a:solidFill>
                            <a:schemeClr val="bg1"/>
                          </a:solidFill>
                          <a:latin typeface="+mn-lt"/>
                          <a:ea typeface="Meiryo UI" panose="020B0604030504040204" pitchFamily="50" charset="-128"/>
                        </a:rPr>
                        <a:t>3,000</a:t>
                      </a:r>
                      <a:r>
                        <a:rPr kumimoji="1" lang="ja-JP" altLang="en-US" b="1" dirty="0">
                          <a:solidFill>
                            <a:schemeClr val="bg1"/>
                          </a:solidFill>
                          <a:latin typeface="+mn-lt"/>
                          <a:ea typeface="Meiryo UI" panose="020B0604030504040204" pitchFamily="50" charset="-128"/>
                        </a:rPr>
                        <a:t>円で、無料で付帯されます</a:t>
                      </a: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solidFill>
                      <a:srgbClr val="D13658"/>
                    </a:solidFill>
                  </a:tcPr>
                </a:tc>
                <a:extLst>
                  <a:ext uri="{0D108BD9-81ED-4DB2-BD59-A6C34878D82A}">
                    <a16:rowId xmlns:a16="http://schemas.microsoft.com/office/drawing/2014/main" val="95137832"/>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709" y="31366"/>
            <a:ext cx="2089817" cy="590226"/>
          </a:xfrm>
          <a:prstGeom prst="rect">
            <a:avLst/>
          </a:prstGeom>
        </p:spPr>
      </p:pic>
    </p:spTree>
    <p:extLst>
      <p:ext uri="{BB962C8B-B14F-4D97-AF65-F5344CB8AC3E}">
        <p14:creationId xmlns:p14="http://schemas.microsoft.com/office/powerpoint/2010/main" val="703453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Google Shape;900;p39"/>
          <p:cNvSpPr txBox="1">
            <a:spLocks/>
          </p:cNvSpPr>
          <p:nvPr/>
        </p:nvSpPr>
        <p:spPr>
          <a:xfrm>
            <a:off x="223364" y="470628"/>
            <a:ext cx="8709285" cy="46944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600" dirty="0">
                <a:solidFill>
                  <a:srgbClr val="374851"/>
                </a:solidFill>
                <a:latin typeface="Meiryo UI" panose="020B0604030504040204" pitchFamily="50" charset="-128"/>
                <a:ea typeface="Meiryo UI" panose="020B0604030504040204" pitchFamily="50" charset="-128"/>
              </a:rPr>
              <a:t>病気や不慮の事故などによる死亡・重度障がいや入院を保障します。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 y="0"/>
            <a:ext cx="4107305" cy="369332"/>
          </a:xfrm>
          <a:prstGeom prst="rect">
            <a:avLst/>
          </a:prstGeom>
          <a:solidFill>
            <a:srgbClr val="AAD484"/>
          </a:solidFill>
        </p:spPr>
        <p:txBody>
          <a:bodyPr wrap="squar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　</a:t>
            </a:r>
            <a:r>
              <a:rPr kumimoji="1" lang="ja-JP"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団体生命共済（オプション</a:t>
            </a:r>
            <a:r>
              <a:rPr kumimoji="1" lang="en-US" altLang="ja-JP"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1</a:t>
            </a:r>
            <a:r>
              <a:rPr kumimoji="1" lang="zh-TW"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a:t>
            </a:r>
          </a:p>
        </p:txBody>
      </p:sp>
      <p:graphicFrame>
        <p:nvGraphicFramePr>
          <p:cNvPr id="5" name="表 4"/>
          <p:cNvGraphicFramePr>
            <a:graphicFrameLocks noGrp="1"/>
          </p:cNvGraphicFramePr>
          <p:nvPr>
            <p:extLst>
              <p:ext uri="{D42A27DB-BD31-4B8C-83A1-F6EECF244321}">
                <p14:modId xmlns:p14="http://schemas.microsoft.com/office/powerpoint/2010/main" val="2089511609"/>
              </p:ext>
            </p:extLst>
          </p:nvPr>
        </p:nvGraphicFramePr>
        <p:xfrm>
          <a:off x="1262988" y="1100618"/>
          <a:ext cx="6509411" cy="3893242"/>
        </p:xfrm>
        <a:graphic>
          <a:graphicData uri="http://schemas.openxmlformats.org/drawingml/2006/table">
            <a:tbl>
              <a:tblPr/>
              <a:tblGrid>
                <a:gridCol w="407087">
                  <a:extLst>
                    <a:ext uri="{9D8B030D-6E8A-4147-A177-3AD203B41FA5}">
                      <a16:colId xmlns:a16="http://schemas.microsoft.com/office/drawing/2014/main" val="2302975533"/>
                    </a:ext>
                  </a:extLst>
                </a:gridCol>
                <a:gridCol w="764790">
                  <a:extLst>
                    <a:ext uri="{9D8B030D-6E8A-4147-A177-3AD203B41FA5}">
                      <a16:colId xmlns:a16="http://schemas.microsoft.com/office/drawing/2014/main" val="3016455352"/>
                    </a:ext>
                  </a:extLst>
                </a:gridCol>
                <a:gridCol w="476966">
                  <a:extLst>
                    <a:ext uri="{9D8B030D-6E8A-4147-A177-3AD203B41FA5}">
                      <a16:colId xmlns:a16="http://schemas.microsoft.com/office/drawing/2014/main" val="4091092179"/>
                    </a:ext>
                  </a:extLst>
                </a:gridCol>
                <a:gridCol w="279602">
                  <a:extLst>
                    <a:ext uri="{9D8B030D-6E8A-4147-A177-3AD203B41FA5}">
                      <a16:colId xmlns:a16="http://schemas.microsoft.com/office/drawing/2014/main" val="2313190874"/>
                    </a:ext>
                  </a:extLst>
                </a:gridCol>
                <a:gridCol w="476966">
                  <a:extLst>
                    <a:ext uri="{9D8B030D-6E8A-4147-A177-3AD203B41FA5}">
                      <a16:colId xmlns:a16="http://schemas.microsoft.com/office/drawing/2014/main" val="1257609262"/>
                    </a:ext>
                  </a:extLst>
                </a:gridCol>
                <a:gridCol w="1368000">
                  <a:extLst>
                    <a:ext uri="{9D8B030D-6E8A-4147-A177-3AD203B41FA5}">
                      <a16:colId xmlns:a16="http://schemas.microsoft.com/office/drawing/2014/main" val="9516813"/>
                    </a:ext>
                  </a:extLst>
                </a:gridCol>
                <a:gridCol w="1368000">
                  <a:extLst>
                    <a:ext uri="{9D8B030D-6E8A-4147-A177-3AD203B41FA5}">
                      <a16:colId xmlns:a16="http://schemas.microsoft.com/office/drawing/2014/main" val="2992444510"/>
                    </a:ext>
                  </a:extLst>
                </a:gridCol>
                <a:gridCol w="1368000">
                  <a:extLst>
                    <a:ext uri="{9D8B030D-6E8A-4147-A177-3AD203B41FA5}">
                      <a16:colId xmlns:a16="http://schemas.microsoft.com/office/drawing/2014/main" val="1104770064"/>
                    </a:ext>
                  </a:extLst>
                </a:gridCol>
              </a:tblGrid>
              <a:tr h="288000">
                <a:tc rowSpan="3" gridSpan="2">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基本共済の</a:t>
                      </a:r>
                      <a:br>
                        <a:rPr lang="en-US" altLang="ja-JP" sz="11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死亡</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万円、入院</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円含む</a:t>
                      </a:r>
                    </a:p>
                  </a:txBody>
                  <a:tcPr marL="6058" marR="6058" marT="6058" marB="0" anchor="ctr">
                    <a:lnL>
                      <a:noFill/>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DBDB"/>
                    </a:solidFill>
                  </a:tcPr>
                </a:tc>
                <a:tc rowSpan="3" hMerge="1">
                  <a:txBody>
                    <a:bodyPr/>
                    <a:lstStyle/>
                    <a:p>
                      <a:endParaRPr kumimoji="1" lang="ja-JP" altLang="en-US"/>
                    </a:p>
                  </a:txBody>
                  <a:tcPr/>
                </a:tc>
                <a:tc gridSpan="3">
                  <a:txBody>
                    <a:bodyPr/>
                    <a:lstStyle/>
                    <a:p>
                      <a:pPr algn="ctr" fontAlgn="ct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保障タイプ</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sz="1200" b="1" i="0" u="none" strike="noStrike" dirty="0">
                          <a:solidFill>
                            <a:srgbClr val="000000"/>
                          </a:solidFill>
                          <a:effectLst/>
                          <a:latin typeface="Meiryo UI" panose="020B0604030504040204" pitchFamily="50" charset="-128"/>
                          <a:ea typeface="Meiryo UI" panose="020B0604030504040204" pitchFamily="50" charset="-128"/>
                        </a:rPr>
                        <a:t>Ａ</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プラン</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algn="ctr" fontAlgn="ctr"/>
                      <a:r>
                        <a:rPr lang="en-US" sz="1200" b="1" i="0" u="none" strike="noStrike" dirty="0">
                          <a:solidFill>
                            <a:srgbClr val="000000"/>
                          </a:solidFill>
                          <a:effectLst/>
                          <a:latin typeface="Meiryo UI" panose="020B0604030504040204" pitchFamily="50" charset="-128"/>
                          <a:ea typeface="Meiryo UI" panose="020B0604030504040204" pitchFamily="50" charset="-128"/>
                        </a:rPr>
                        <a:t>Ｂ</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プラン</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tc>
                  <a:txBody>
                    <a:bodyPr/>
                    <a:lstStyle/>
                    <a:p>
                      <a:pPr algn="ctr" fontAlgn="ctr"/>
                      <a:r>
                        <a:rPr lang="en-US" sz="1200" b="1" i="0" u="none" strike="noStrike" dirty="0">
                          <a:solidFill>
                            <a:srgbClr val="000000"/>
                          </a:solidFill>
                          <a:effectLst/>
                          <a:latin typeface="Meiryo UI" panose="020B0604030504040204" pitchFamily="50" charset="-128"/>
                          <a:ea typeface="Meiryo UI" panose="020B0604030504040204" pitchFamily="50" charset="-128"/>
                        </a:rPr>
                        <a:t>Ｃ</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プラン</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A9DB"/>
                    </a:solidFill>
                  </a:tcPr>
                </a:tc>
                <a:extLst>
                  <a:ext uri="{0D108BD9-81ED-4DB2-BD59-A6C34878D82A}">
                    <a16:rowId xmlns:a16="http://schemas.microsoft.com/office/drawing/2014/main" val="965171789"/>
                  </a:ext>
                </a:extLst>
              </a:tr>
              <a:tr h="248360">
                <a:tc gridSpan="2" vMerge="1">
                  <a:txBody>
                    <a:bodyPr/>
                    <a:lstStyle/>
                    <a:p>
                      <a:endParaRPr kumimoji="1" lang="ja-JP" altLang="en-US"/>
                    </a:p>
                  </a:txBody>
                  <a:tcPr/>
                </a:tc>
                <a:tc hMerge="1" vMerge="1">
                  <a:txBody>
                    <a:bodyPr/>
                    <a:lstStyle/>
                    <a:p>
                      <a:endParaRPr kumimoji="1" lang="ja-JP" altLang="en-US"/>
                    </a:p>
                  </a:txBody>
                  <a:tcPr/>
                </a:tc>
                <a:tc rowSpan="2">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保障</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内容</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BDD7EE"/>
                    </a:solidFill>
                  </a:tcPr>
                </a:tc>
                <a:tc gridSpan="2">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死亡</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300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万円</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600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万円</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万円</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EBF7"/>
                    </a:solidFill>
                  </a:tcPr>
                </a:tc>
                <a:extLst>
                  <a:ext uri="{0D108BD9-81ED-4DB2-BD59-A6C34878D82A}">
                    <a16:rowId xmlns:a16="http://schemas.microsoft.com/office/drawing/2014/main" val="3454941876"/>
                  </a:ext>
                </a:extLst>
              </a:tr>
              <a:tr h="332882">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入院（日額）</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BDD7EE"/>
                    </a:solidFill>
                  </a:tcPr>
                </a:tc>
                <a:tc hMerge="1">
                  <a:txBody>
                    <a:bodyPr/>
                    <a:lstStyle/>
                    <a:p>
                      <a:endParaRPr kumimoji="1" lang="ja-JP" altLang="en-US"/>
                    </a:p>
                  </a:txBody>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3,000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DEBF7"/>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6,000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DEBF7"/>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10,000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DDEBF7"/>
                    </a:solidFill>
                  </a:tcPr>
                </a:tc>
                <a:extLst>
                  <a:ext uri="{0D108BD9-81ED-4DB2-BD59-A6C34878D82A}">
                    <a16:rowId xmlns:a16="http://schemas.microsoft.com/office/drawing/2014/main" val="130446936"/>
                  </a:ext>
                </a:extLst>
              </a:tr>
              <a:tr h="216000">
                <a:tc rowSpan="14">
                  <a:txBody>
                    <a:bodyPr/>
                    <a:lstStyle/>
                    <a:p>
                      <a:pPr algn="ctr" fontAlgn="ctr"/>
                      <a:r>
                        <a:rPr lang="zh-TW" altLang="en-US" sz="1200" b="0" i="0" u="none" strike="noStrike" dirty="0">
                          <a:solidFill>
                            <a:srgbClr val="000000"/>
                          </a:solidFill>
                          <a:effectLst/>
                          <a:latin typeface="Meiryo UI" panose="020B0604030504040204" pitchFamily="50" charset="-128"/>
                          <a:ea typeface="Meiryo UI" panose="020B0604030504040204" pitchFamily="50" charset="-128"/>
                        </a:rPr>
                        <a:t>掛金（月払）</a:t>
                      </a:r>
                    </a:p>
                  </a:txBody>
                  <a:tcPr marL="6058" marR="6058" marT="6058" marB="0" vert="eaVert"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D757"/>
                    </a:solidFill>
                  </a:tcPr>
                </a:tc>
                <a:tc rowSpan="7">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男性</a:t>
                      </a:r>
                    </a:p>
                  </a:txBody>
                  <a:tcPr marL="6058" marR="6058" marT="6058" marB="0" vert="eaVert"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550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12700" cap="flat" cmpd="sng" algn="ctr">
                      <a:solidFill>
                        <a:srgbClr val="FFFFFF"/>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1,240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2,160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extLst>
                  <a:ext uri="{0D108BD9-81ED-4DB2-BD59-A6C34878D82A}">
                    <a16:rowId xmlns:a16="http://schemas.microsoft.com/office/drawing/2014/main" val="2185369143"/>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r>
                        <a:rPr lang="ja-JP" altLang="en-US" sz="900" b="0" i="0" u="none" strike="noStrike">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726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1,626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2,826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1771005408"/>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862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3,312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extLst>
                  <a:ext uri="{0D108BD9-81ED-4DB2-BD59-A6C34878D82A}">
                    <a16:rowId xmlns:a16="http://schemas.microsoft.com/office/drawing/2014/main" val="761211322"/>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46</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1,174</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2,584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4,464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402535622"/>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1,682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3,692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6,372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extLst>
                  <a:ext uri="{0D108BD9-81ED-4DB2-BD59-A6C34878D82A}">
                    <a16:rowId xmlns:a16="http://schemas.microsoft.com/office/drawing/2014/main" val="2102284446"/>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a:t>
                      </a:r>
                      <a:r>
                        <a:rPr lang="ja-JP" altLang="en-US" sz="900" b="0" i="0" u="none" strike="noStrike">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2,422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5,272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9,072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tcPr>
                </a:tc>
                <a:extLst>
                  <a:ext uri="{0D108BD9-81ED-4DB2-BD59-A6C34878D82A}">
                    <a16:rowId xmlns:a16="http://schemas.microsoft.com/office/drawing/2014/main" val="3603378813"/>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3,557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7,637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tc>
                  <a:txBody>
                    <a:bodyPr/>
                    <a:lstStyle/>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ー</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4BD0FF"/>
                    </a:solidFill>
                  </a:tcPr>
                </a:tc>
                <a:extLst>
                  <a:ext uri="{0D108BD9-81ED-4DB2-BD59-A6C34878D82A}">
                    <a16:rowId xmlns:a16="http://schemas.microsoft.com/office/drawing/2014/main" val="884935527"/>
                  </a:ext>
                </a:extLst>
              </a:tr>
              <a:tr h="216000">
                <a:tc vMerge="1">
                  <a:txBody>
                    <a:bodyPr/>
                    <a:lstStyle/>
                    <a:p>
                      <a:endParaRPr kumimoji="1" lang="ja-JP" altLang="en-US"/>
                    </a:p>
                  </a:txBody>
                  <a:tcPr/>
                </a:tc>
                <a:tc rowSpan="7">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女性</a:t>
                      </a:r>
                    </a:p>
                  </a:txBody>
                  <a:tcPr marL="6058" marR="6058" marT="6058" marB="0" vert="eaVert"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BEC9"/>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70AD47"/>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70AD47"/>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483</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1,113</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1,953</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70AD47"/>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extLst>
                  <a:ext uri="{0D108BD9-81ED-4DB2-BD59-A6C34878D82A}">
                    <a16:rowId xmlns:a16="http://schemas.microsoft.com/office/drawing/2014/main" val="946591407"/>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a:t>
                      </a:r>
                      <a:r>
                        <a:rPr lang="ja-JP" altLang="en-US" sz="900" b="0" i="0" u="none" strike="noStrike">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r>
                        <a:rPr lang="ja-JP" altLang="en-US" sz="900" b="0" i="0" u="none" strike="noStrike">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630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1,440</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2,520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73075453"/>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717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1,617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2,817</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extLst>
                  <a:ext uri="{0D108BD9-81ED-4DB2-BD59-A6C34878D82A}">
                    <a16:rowId xmlns:a16="http://schemas.microsoft.com/office/drawing/2014/main" val="2724686010"/>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a:t>
                      </a:r>
                      <a:r>
                        <a:rPr lang="ja-JP" altLang="en-US" sz="900" b="0" i="0" u="none" strike="noStrike">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a:t>
                      </a:r>
                      <a:r>
                        <a:rPr lang="ja-JP" altLang="en-US" sz="900" b="0" i="0" u="none" strike="noStrike">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864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1,944</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3,384</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620976136"/>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1,098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2,448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4,248</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solidFill>
                      <a:srgbClr val="F0BEC9"/>
                    </a:solidFill>
                  </a:tcPr>
                </a:tc>
                <a:extLst>
                  <a:ext uri="{0D108BD9-81ED-4DB2-BD59-A6C34878D82A}">
                    <a16:rowId xmlns:a16="http://schemas.microsoft.com/office/drawing/2014/main" val="2036110363"/>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56</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60</a:t>
                      </a:r>
                      <a:r>
                        <a:rPr lang="ja-JP" altLang="en-US" sz="900" b="0" i="0" u="none" strike="noStrike">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Meiryo UI" panose="020B0604030504040204" pitchFamily="50" charset="-128"/>
                          <a:ea typeface="Meiryo UI" panose="020B0604030504040204" pitchFamily="50" charset="-128"/>
                        </a:rPr>
                        <a:t>1,361</a:t>
                      </a:r>
                      <a:r>
                        <a:rPr lang="ja-JP" altLang="en-US" sz="1200" b="0" i="0" u="none" strike="noStrike">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3,011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5,211</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C000"/>
                      </a:solidFill>
                      <a:prstDash val="solid"/>
                      <a:round/>
                      <a:headEnd type="none" w="med" len="med"/>
                      <a:tailEnd type="none" w="med" len="med"/>
                    </a:lnT>
                    <a:lnB w="635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216860054"/>
                  </a:ext>
                </a:extLst>
              </a:tr>
              <a:tr h="21600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w="12700" cap="flat" cmpd="sng" algn="ctr">
                      <a:solidFill>
                        <a:srgbClr val="FFFFFF"/>
                      </a:solidFill>
                      <a:prstDash val="solid"/>
                      <a:round/>
                      <a:headEnd type="none" w="med" len="med"/>
                      <a:tailEnd type="none" w="med" len="med"/>
                    </a:lnL>
                    <a:lnR>
                      <a:noFill/>
                    </a:lnR>
                    <a:lnT w="6350" cap="flat" cmpd="sng" algn="ctr">
                      <a:solidFill>
                        <a:srgbClr val="FFC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BEC9"/>
                    </a:solidFill>
                  </a:tcPr>
                </a:tc>
                <a:tc>
                  <a:txBody>
                    <a:bodyPr/>
                    <a:lstStyle/>
                    <a:p>
                      <a:pPr algn="ctr"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6058" marR="6058" marT="6058" marB="0" anchor="ctr">
                    <a:lnL>
                      <a:noFill/>
                    </a:lnL>
                    <a:lnR>
                      <a:noFill/>
                    </a:lnR>
                    <a:lnT w="6350" cap="flat" cmpd="sng" algn="ctr">
                      <a:solidFill>
                        <a:srgbClr val="FFC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BEC9"/>
                    </a:solidFill>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a:t>
                      </a:r>
                    </a:p>
                  </a:txBody>
                  <a:tcPr marL="6058" marR="6058" marT="6058" marB="0" anchor="ctr">
                    <a:lnL>
                      <a:noFill/>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1,896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BEC9"/>
                    </a:solidFill>
                  </a:tcPr>
                </a:tc>
                <a:tc>
                  <a:txBody>
                    <a:bodyPr/>
                    <a:lstStyle/>
                    <a:p>
                      <a:pPr algn="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4,146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円</a:t>
                      </a:r>
                    </a:p>
                  </a:txBody>
                  <a:tcPr marL="6058" marR="6058" marT="6058"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BEC9"/>
                    </a:solidFill>
                  </a:tcPr>
                </a:tc>
                <a:tc>
                  <a:txBody>
                    <a:bodyPr/>
                    <a:lstStyle/>
                    <a:p>
                      <a:pPr algn="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　ー</a:t>
                      </a:r>
                    </a:p>
                  </a:txBody>
                  <a:tcPr marL="6058" marR="6058" marT="6058" marB="0" anchor="ctr">
                    <a:lnL w="6350" cap="flat" cmpd="sng" algn="ctr">
                      <a:solidFill>
                        <a:srgbClr val="A5A5A5"/>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C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0BEC9"/>
                    </a:solidFill>
                  </a:tcPr>
                </a:tc>
                <a:extLst>
                  <a:ext uri="{0D108BD9-81ED-4DB2-BD59-A6C34878D82A}">
                    <a16:rowId xmlns:a16="http://schemas.microsoft.com/office/drawing/2014/main" val="3892072644"/>
                  </a:ext>
                </a:extLst>
              </a:tr>
            </a:tbl>
          </a:graphicData>
        </a:graphic>
      </p:graphicFrame>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709" y="31366"/>
            <a:ext cx="2089817" cy="590226"/>
          </a:xfrm>
          <a:prstGeom prst="rect">
            <a:avLst/>
          </a:prstGeom>
        </p:spPr>
      </p:pic>
    </p:spTree>
    <p:extLst>
      <p:ext uri="{BB962C8B-B14F-4D97-AF65-F5344CB8AC3E}">
        <p14:creationId xmlns:p14="http://schemas.microsoft.com/office/powerpoint/2010/main" val="245853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Google Shape;900;p39"/>
          <p:cNvSpPr txBox="1">
            <a:spLocks/>
          </p:cNvSpPr>
          <p:nvPr/>
        </p:nvSpPr>
        <p:spPr>
          <a:xfrm>
            <a:off x="321085" y="648431"/>
            <a:ext cx="8355243" cy="96023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600" dirty="0">
                <a:solidFill>
                  <a:srgbClr val="374851"/>
                </a:solidFill>
                <a:latin typeface="Meiryo UI" panose="020B0604030504040204" pitchFamily="50" charset="-128"/>
                <a:ea typeface="Meiryo UI" panose="020B0604030504040204" pitchFamily="50" charset="-128"/>
              </a:rPr>
              <a:t>入院・手術や先進医療の保障はもちろん、リスクの高い三大疾病（急性心筋梗塞・脳卒中・がん）や、女性特有の病気にも備えられます。保障期間は保障が一生涯続く「終身型」と、ライフスタイルにあわせて保障が見直せる「定期型」がありま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 y="-7684"/>
            <a:ext cx="4107305" cy="369332"/>
          </a:xfrm>
          <a:prstGeom prst="rect">
            <a:avLst/>
          </a:prstGeom>
          <a:solidFill>
            <a:srgbClr val="FFF564"/>
          </a:solidFill>
        </p:spPr>
        <p:txBody>
          <a:bodyPr wrap="squar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　</a:t>
            </a:r>
            <a:r>
              <a:rPr kumimoji="1" lang="ja-JP"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総合医療共済（オプション</a:t>
            </a:r>
            <a:r>
              <a:rPr kumimoji="1" lang="en-US" altLang="ja-JP"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2</a:t>
            </a:r>
            <a:r>
              <a:rPr kumimoji="1" lang="zh-TW"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a:t>
            </a:r>
          </a:p>
        </p:txBody>
      </p:sp>
      <p:graphicFrame>
        <p:nvGraphicFramePr>
          <p:cNvPr id="5" name="表 4"/>
          <p:cNvGraphicFramePr>
            <a:graphicFrameLocks noGrp="1"/>
          </p:cNvGraphicFramePr>
          <p:nvPr>
            <p:extLst>
              <p:ext uri="{D42A27DB-BD31-4B8C-83A1-F6EECF244321}">
                <p14:modId xmlns:p14="http://schemas.microsoft.com/office/powerpoint/2010/main" val="3298129721"/>
              </p:ext>
            </p:extLst>
          </p:nvPr>
        </p:nvGraphicFramePr>
        <p:xfrm>
          <a:off x="419650" y="1952417"/>
          <a:ext cx="1925617" cy="307935"/>
        </p:xfrm>
        <a:graphic>
          <a:graphicData uri="http://schemas.openxmlformats.org/drawingml/2006/table">
            <a:tbl>
              <a:tblPr firstRow="1" bandRow="1">
                <a:tableStyleId>{2EA06E24-09D4-48A9-A1F6-184110026BC0}</a:tableStyleId>
              </a:tblPr>
              <a:tblGrid>
                <a:gridCol w="818760">
                  <a:extLst>
                    <a:ext uri="{9D8B030D-6E8A-4147-A177-3AD203B41FA5}">
                      <a16:colId xmlns:a16="http://schemas.microsoft.com/office/drawing/2014/main" val="3916946374"/>
                    </a:ext>
                  </a:extLst>
                </a:gridCol>
                <a:gridCol w="1106857">
                  <a:extLst>
                    <a:ext uri="{9D8B030D-6E8A-4147-A177-3AD203B41FA5}">
                      <a16:colId xmlns:a16="http://schemas.microsoft.com/office/drawing/2014/main" val="872218710"/>
                    </a:ext>
                  </a:extLst>
                </a:gridCol>
              </a:tblGrid>
              <a:tr h="307935">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終身</a:t>
                      </a:r>
                    </a:p>
                  </a:txBody>
                  <a:tcPr>
                    <a:solidFill>
                      <a:srgbClr val="00B050"/>
                    </a:solidFill>
                  </a:tcPr>
                </a:tc>
                <a:tc>
                  <a:txBody>
                    <a:bodyPr/>
                    <a:lstStyle/>
                    <a:p>
                      <a:pPr algn="ctr"/>
                      <a:r>
                        <a:rPr kumimoji="1" lang="ja-JP" altLang="en-US" dirty="0">
                          <a:solidFill>
                            <a:schemeClr val="bg1"/>
                          </a:solidFill>
                          <a:latin typeface="Meiryo UI" panose="020B0604030504040204" pitchFamily="50" charset="-128"/>
                          <a:ea typeface="Meiryo UI" panose="020B0604030504040204" pitchFamily="50" charset="-128"/>
                        </a:rPr>
                        <a:t>医療プラン</a:t>
                      </a:r>
                    </a:p>
                  </a:txBody>
                  <a:tcPr>
                    <a:solidFill>
                      <a:srgbClr val="92D050"/>
                    </a:solidFill>
                  </a:tcPr>
                </a:tc>
                <a:extLst>
                  <a:ext uri="{0D108BD9-81ED-4DB2-BD59-A6C34878D82A}">
                    <a16:rowId xmlns:a16="http://schemas.microsoft.com/office/drawing/2014/main" val="391539030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751621406"/>
              </p:ext>
            </p:extLst>
          </p:nvPr>
        </p:nvGraphicFramePr>
        <p:xfrm>
          <a:off x="428116" y="2956475"/>
          <a:ext cx="7231440" cy="2141520"/>
        </p:xfrm>
        <a:graphic>
          <a:graphicData uri="http://schemas.openxmlformats.org/drawingml/2006/table">
            <a:tbl>
              <a:tblPr firstRow="1" bandRow="1">
                <a:tableStyleId>{2EA06E24-09D4-48A9-A1F6-184110026BC0}</a:tableStyleId>
              </a:tblPr>
              <a:tblGrid>
                <a:gridCol w="2542581">
                  <a:extLst>
                    <a:ext uri="{9D8B030D-6E8A-4147-A177-3AD203B41FA5}">
                      <a16:colId xmlns:a16="http://schemas.microsoft.com/office/drawing/2014/main" val="1377954579"/>
                    </a:ext>
                  </a:extLst>
                </a:gridCol>
                <a:gridCol w="2236497">
                  <a:extLst>
                    <a:ext uri="{9D8B030D-6E8A-4147-A177-3AD203B41FA5}">
                      <a16:colId xmlns:a16="http://schemas.microsoft.com/office/drawing/2014/main" val="3270611776"/>
                    </a:ext>
                  </a:extLst>
                </a:gridCol>
                <a:gridCol w="2452362">
                  <a:extLst>
                    <a:ext uri="{9D8B030D-6E8A-4147-A177-3AD203B41FA5}">
                      <a16:colId xmlns:a16="http://schemas.microsoft.com/office/drawing/2014/main" val="1888015546"/>
                    </a:ext>
                  </a:extLst>
                </a:gridCol>
              </a:tblGrid>
              <a:tr h="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rPr>
                        <a:t>総合タイプ</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666B2"/>
                    </a:solidFill>
                  </a:tcPr>
                </a:tc>
                <a:tc>
                  <a:txBody>
                    <a:bodyPr/>
                    <a:lstStyle/>
                    <a:p>
                      <a:endParaRPr kumimoji="1" lang="en-US" altLang="ja-JP" sz="1000" dirty="0">
                        <a:latin typeface="Meiryo UI" panose="020B0604030504040204" pitchFamily="50" charset="-128"/>
                        <a:ea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00" dirty="0">
                        <a:latin typeface="Meiryo UI" panose="020B0604030504040204" pitchFamily="50" charset="-128"/>
                        <a:ea typeface="Meiryo UI" panose="020B0604030504040204" pitchFamily="50" charset="-128"/>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9459973"/>
                  </a:ext>
                </a:extLst>
              </a:tr>
              <a:tr h="0">
                <a:tc>
                  <a:txBody>
                    <a:bodyPr/>
                    <a:lstStyle/>
                    <a:p>
                      <a:r>
                        <a:rPr kumimoji="1" lang="ja-JP" altLang="en-US" sz="1000" b="1" dirty="0">
                          <a:latin typeface="Meiryo UI" panose="020B0604030504040204" pitchFamily="50" charset="-128"/>
                          <a:ea typeface="Meiryo UI" panose="020B0604030504040204" pitchFamily="50" charset="-128"/>
                        </a:rPr>
                        <a:t>入院したとき</a:t>
                      </a:r>
                      <a:br>
                        <a:rPr kumimoji="1" lang="en-US" altLang="ja-JP" sz="1000" dirty="0">
                          <a:latin typeface="Meiryo UI" panose="020B0604030504040204" pitchFamily="50" charset="-128"/>
                          <a:ea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rPr>
                        <a:t>最高</a:t>
                      </a:r>
                      <a:r>
                        <a:rPr kumimoji="1" lang="en-US" altLang="ja-JP" sz="1000" dirty="0">
                          <a:latin typeface="Meiryo UI" panose="020B0604030504040204" pitchFamily="50" charset="-128"/>
                          <a:ea typeface="Meiryo UI" panose="020B0604030504040204" pitchFamily="50" charset="-128"/>
                        </a:rPr>
                        <a:t>180</a:t>
                      </a:r>
                      <a:r>
                        <a:rPr kumimoji="1" lang="ja-JP" altLang="en-US" sz="1000" dirty="0">
                          <a:latin typeface="Meiryo UI" panose="020B0604030504040204" pitchFamily="50" charset="-128"/>
                          <a:ea typeface="Meiryo UI" panose="020B0604030504040204" pitchFamily="50" charset="-128"/>
                        </a:rPr>
                        <a:t>日</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000" dirty="0">
                          <a:latin typeface="Meiryo UI" panose="020B0604030504040204" pitchFamily="50" charset="-128"/>
                          <a:ea typeface="Meiryo UI" panose="020B0604030504040204" pitchFamily="50" charset="-128"/>
                        </a:rPr>
                        <a:t>交通事故・不慮の事故・病気等</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日額　</a:t>
                      </a:r>
                      <a:r>
                        <a:rPr kumimoji="1" lang="en-US" altLang="ja-JP" sz="1400" b="1" dirty="0">
                          <a:latin typeface="Meiryo UI" panose="020B0604030504040204" pitchFamily="50" charset="-128"/>
                          <a:ea typeface="Meiryo UI" panose="020B0604030504040204" pitchFamily="50" charset="-128"/>
                        </a:rPr>
                        <a:t>5,000</a:t>
                      </a:r>
                      <a:r>
                        <a:rPr kumimoji="1" lang="ja-JP" altLang="en-US" sz="1400" b="1" dirty="0">
                          <a:latin typeface="Meiryo UI" panose="020B0604030504040204" pitchFamily="50" charset="-128"/>
                          <a:ea typeface="Meiryo UI" panose="020B0604030504040204" pitchFamily="50" charset="-128"/>
                        </a:rPr>
                        <a:t>円</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768498404"/>
                  </a:ext>
                </a:extLst>
              </a:tr>
              <a:tr h="0">
                <a:tc rowSpan="2">
                  <a:txBody>
                    <a:bodyPr/>
                    <a:lstStyle/>
                    <a:p>
                      <a:r>
                        <a:rPr kumimoji="1" lang="ja-JP" altLang="en-US" sz="1000" b="1" dirty="0">
                          <a:latin typeface="Meiryo UI" panose="020B0604030504040204" pitchFamily="50" charset="-128"/>
                          <a:ea typeface="Meiryo UI" panose="020B0604030504040204" pitchFamily="50" charset="-128"/>
                        </a:rPr>
                        <a:t>通院したとき</a:t>
                      </a:r>
                      <a:br>
                        <a:rPr kumimoji="1" lang="en-US" altLang="ja-JP" sz="1000" dirty="0">
                          <a:latin typeface="Meiryo UI" panose="020B0604030504040204" pitchFamily="50" charset="-128"/>
                          <a:ea typeface="Meiryo UI" panose="020B0604030504040204" pitchFamily="50" charset="-128"/>
                        </a:rPr>
                      </a:br>
                      <a:r>
                        <a:rPr kumimoji="1" lang="ja-JP" altLang="en-US" sz="1000" dirty="0">
                          <a:latin typeface="Meiryo UI" panose="020B0604030504040204" pitchFamily="50" charset="-128"/>
                          <a:ea typeface="Meiryo UI" panose="020B0604030504040204" pitchFamily="50" charset="-128"/>
                        </a:rPr>
                        <a:t>通算</a:t>
                      </a:r>
                      <a:r>
                        <a:rPr kumimoji="1" lang="en-US" altLang="ja-JP" sz="1000" dirty="0">
                          <a:latin typeface="Meiryo UI" panose="020B0604030504040204" pitchFamily="50" charset="-128"/>
                          <a:ea typeface="Meiryo UI" panose="020B0604030504040204" pitchFamily="50" charset="-128"/>
                        </a:rPr>
                        <a:t>750</a:t>
                      </a:r>
                      <a:r>
                        <a:rPr kumimoji="1" lang="ja-JP" altLang="en-US" sz="1000" dirty="0">
                          <a:latin typeface="Meiryo UI" panose="020B0604030504040204" pitchFamily="50" charset="-128"/>
                          <a:ea typeface="Meiryo UI" panose="020B0604030504040204" pitchFamily="50" charset="-128"/>
                        </a:rPr>
                        <a:t>日</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a:txBody>
                    <a:bodyPr/>
                    <a:lstStyle/>
                    <a:p>
                      <a:r>
                        <a:rPr kumimoji="1" lang="ja-JP" altLang="en-US" sz="1000" dirty="0">
                          <a:latin typeface="Meiryo UI" panose="020B0604030504040204" pitchFamily="50" charset="-128"/>
                          <a:ea typeface="Meiryo UI" panose="020B0604030504040204" pitchFamily="50" charset="-128"/>
                        </a:rPr>
                        <a:t>入院前（最高</a:t>
                      </a:r>
                      <a:r>
                        <a:rPr kumimoji="1" lang="en-US" altLang="ja-JP" sz="1000" dirty="0">
                          <a:latin typeface="Meiryo UI" panose="020B0604030504040204" pitchFamily="50" charset="-128"/>
                          <a:ea typeface="Meiryo UI" panose="020B0604030504040204" pitchFamily="50" charset="-128"/>
                        </a:rPr>
                        <a:t>30</a:t>
                      </a:r>
                      <a:r>
                        <a:rPr kumimoji="1" lang="ja-JP" altLang="en-US" sz="1000" dirty="0">
                          <a:latin typeface="Meiryo UI" panose="020B0604030504040204" pitchFamily="50" charset="-128"/>
                          <a:ea typeface="Meiryo UI" panose="020B0604030504040204" pitchFamily="50" charset="-128"/>
                        </a:rPr>
                        <a:t>日）</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日額　</a:t>
                      </a:r>
                      <a:r>
                        <a:rPr kumimoji="1" lang="en-US" altLang="ja-JP" sz="1400" b="1" dirty="0">
                          <a:latin typeface="Meiryo UI" panose="020B0604030504040204" pitchFamily="50" charset="-128"/>
                          <a:ea typeface="Meiryo UI" panose="020B0604030504040204" pitchFamily="50" charset="-128"/>
                        </a:rPr>
                        <a:t>1,500</a:t>
                      </a:r>
                      <a:r>
                        <a:rPr kumimoji="1" lang="ja-JP" altLang="en-US" sz="1400" b="1" dirty="0">
                          <a:latin typeface="Meiryo UI" panose="020B0604030504040204" pitchFamily="50" charset="-128"/>
                          <a:ea typeface="Meiryo UI" panose="020B0604030504040204" pitchFamily="50" charset="-128"/>
                        </a:rPr>
                        <a:t>円</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52958899"/>
                  </a:ext>
                </a:extLst>
              </a:tr>
              <a:tr h="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000" dirty="0">
                          <a:latin typeface="Meiryo UI" panose="020B0604030504040204" pitchFamily="50" charset="-128"/>
                          <a:ea typeface="Meiryo UI" panose="020B0604030504040204" pitchFamily="50" charset="-128"/>
                        </a:rPr>
                        <a:t>入院後（最高</a:t>
                      </a:r>
                      <a:r>
                        <a:rPr kumimoji="1" lang="en-US" altLang="ja-JP" sz="1000" dirty="0">
                          <a:latin typeface="Meiryo UI" panose="020B0604030504040204" pitchFamily="50" charset="-128"/>
                          <a:ea typeface="Meiryo UI" panose="020B0604030504040204" pitchFamily="50" charset="-128"/>
                        </a:rPr>
                        <a:t>60</a:t>
                      </a:r>
                      <a:r>
                        <a:rPr kumimoji="1" lang="ja-JP" altLang="en-US" sz="1000" dirty="0">
                          <a:latin typeface="Meiryo UI" panose="020B0604030504040204" pitchFamily="50" charset="-128"/>
                          <a:ea typeface="Meiryo UI" panose="020B0604030504040204" pitchFamily="50" charset="-128"/>
                        </a:rPr>
                        <a:t>日）</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a:txBody>
                    <a:bodyPr/>
                    <a:lstStyle/>
                    <a:p>
                      <a:endParaRPr kumimoji="1" lang="ja-JP" altLang="en-US" sz="1000" b="1" dirty="0">
                        <a:latin typeface="Meiryo UI" panose="020B0604030504040204" pitchFamily="50" charset="-128"/>
                        <a:ea typeface="Meiryo UI" panose="020B0604030504040204" pitchFamily="50" charset="-128"/>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15930014"/>
                  </a:ext>
                </a:extLst>
              </a:tr>
              <a:tr h="324000">
                <a:tc gridSpan="2">
                  <a:txBody>
                    <a:bodyPr/>
                    <a:lstStyle/>
                    <a:p>
                      <a:r>
                        <a:rPr kumimoji="1" lang="ja-JP" altLang="en-US" sz="1000" b="1" dirty="0">
                          <a:latin typeface="Meiryo UI" panose="020B0604030504040204" pitchFamily="50" charset="-128"/>
                          <a:ea typeface="Meiryo UI" panose="020B0604030504040204" pitchFamily="50" charset="-128"/>
                        </a:rPr>
                        <a:t>手術を受けたとき</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r>
                        <a:rPr kumimoji="1" lang="ja-JP" altLang="en-US" sz="1000" b="1" dirty="0">
                          <a:latin typeface="Meiryo UI" panose="020B0604030504040204" pitchFamily="50" charset="-128"/>
                          <a:ea typeface="Meiryo UI" panose="020B0604030504040204" pitchFamily="50" charset="-128"/>
                        </a:rPr>
                        <a:t>外来：</a:t>
                      </a: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万円</a:t>
                      </a:r>
                      <a:r>
                        <a:rPr kumimoji="1" lang="ja-JP" altLang="en-US" sz="1000" b="1" dirty="0">
                          <a:latin typeface="Meiryo UI" panose="020B0604030504040204" pitchFamily="50" charset="-128"/>
                          <a:ea typeface="Meiryo UI" panose="020B0604030504040204" pitchFamily="50" charset="-128"/>
                        </a:rPr>
                        <a:t>　入院中：</a:t>
                      </a:r>
                      <a:r>
                        <a:rPr kumimoji="1" lang="en-US" altLang="ja-JP" sz="1400" b="1" dirty="0">
                          <a:latin typeface="Meiryo UI" panose="020B0604030504040204" pitchFamily="50" charset="-128"/>
                          <a:ea typeface="Meiryo UI" panose="020B0604030504040204" pitchFamily="50" charset="-128"/>
                        </a:rPr>
                        <a:t>10</a:t>
                      </a:r>
                      <a:r>
                        <a:rPr kumimoji="1" lang="ja-JP" altLang="en-US" sz="1400" b="1" dirty="0">
                          <a:latin typeface="Meiryo UI" panose="020B0604030504040204" pitchFamily="50" charset="-128"/>
                          <a:ea typeface="Meiryo UI" panose="020B0604030504040204" pitchFamily="50" charset="-128"/>
                        </a:rPr>
                        <a:t>万円</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610185604"/>
                  </a:ext>
                </a:extLst>
              </a:tr>
              <a:tr h="324000">
                <a:tc gridSpan="2">
                  <a:txBody>
                    <a:bodyPr/>
                    <a:lstStyle/>
                    <a:p>
                      <a:r>
                        <a:rPr kumimoji="1" lang="ja-JP" altLang="en-US" sz="1000" b="1" dirty="0">
                          <a:latin typeface="Meiryo UI" panose="020B0604030504040204" pitchFamily="50" charset="-128"/>
                          <a:ea typeface="Meiryo UI" panose="020B0604030504040204" pitchFamily="50" charset="-128"/>
                        </a:rPr>
                        <a:t>放射線治療を受けたとき</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a:r>
                        <a:rPr kumimoji="1" lang="en-US" altLang="ja-JP" sz="1400" b="1" dirty="0">
                          <a:latin typeface="Meiryo UI" panose="020B0604030504040204" pitchFamily="50" charset="-128"/>
                          <a:ea typeface="Meiryo UI" panose="020B0604030504040204" pitchFamily="50" charset="-128"/>
                        </a:rPr>
                        <a:t>5</a:t>
                      </a:r>
                      <a:r>
                        <a:rPr kumimoji="1" lang="ja-JP" altLang="en-US" sz="1400" b="1" dirty="0">
                          <a:latin typeface="Meiryo UI" panose="020B0604030504040204" pitchFamily="50" charset="-128"/>
                          <a:ea typeface="Meiryo UI" panose="020B0604030504040204" pitchFamily="50" charset="-128"/>
                        </a:rPr>
                        <a:t>万円</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29136081"/>
                  </a:ext>
                </a:extLst>
              </a:tr>
              <a:tr h="0">
                <a:tc>
                  <a:txBody>
                    <a:bodyPr/>
                    <a:lstStyle/>
                    <a:p>
                      <a:r>
                        <a:rPr kumimoji="1" lang="ja-JP" altLang="en-US" sz="1000" b="1" dirty="0">
                          <a:solidFill>
                            <a:schemeClr val="bg1"/>
                          </a:solidFill>
                          <a:latin typeface="Meiryo UI" panose="020B0604030504040204" pitchFamily="50" charset="-128"/>
                          <a:ea typeface="Meiryo UI" panose="020B0604030504040204" pitchFamily="50" charset="-128"/>
                        </a:rPr>
                        <a:t>先進医療特約</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99CC"/>
                    </a:solidFill>
                  </a:tcPr>
                </a:tc>
                <a:tc>
                  <a:txBody>
                    <a:bodyPr/>
                    <a:lstStyle/>
                    <a:p>
                      <a:r>
                        <a:rPr kumimoji="1" lang="ja-JP" altLang="en-US" sz="1000" b="1" dirty="0">
                          <a:latin typeface="Meiryo UI" panose="020B0604030504040204" pitchFamily="50" charset="-128"/>
                          <a:ea typeface="Meiryo UI" panose="020B0604030504040204" pitchFamily="50" charset="-128"/>
                        </a:rPr>
                        <a:t>先進医療を受けたとき</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lumMod val="85000"/>
                      </a:schemeClr>
                    </a:solidFill>
                  </a:tcPr>
                </a:tc>
                <a:tc>
                  <a:txBody>
                    <a:bodyPr/>
                    <a:lstStyle/>
                    <a:p>
                      <a:pPr algn="ctr"/>
                      <a:r>
                        <a:rPr kumimoji="1" lang="ja-JP" altLang="en-US" sz="1000" b="1" dirty="0">
                          <a:latin typeface="Meiryo UI" panose="020B0604030504040204" pitchFamily="50" charset="-128"/>
                          <a:ea typeface="Meiryo UI" panose="020B0604030504040204" pitchFamily="50" charset="-128"/>
                        </a:rPr>
                        <a:t>最高</a:t>
                      </a:r>
                      <a:r>
                        <a:rPr kumimoji="1" lang="en-US" altLang="ja-JP" sz="1400" b="1" dirty="0">
                          <a:latin typeface="Meiryo UI" panose="020B0604030504040204" pitchFamily="50" charset="-128"/>
                          <a:ea typeface="Meiryo UI" panose="020B0604030504040204" pitchFamily="50" charset="-128"/>
                        </a:rPr>
                        <a:t>1,000</a:t>
                      </a:r>
                      <a:r>
                        <a:rPr kumimoji="1" lang="ja-JP" altLang="en-US" sz="1400" b="1" dirty="0">
                          <a:latin typeface="Meiryo UI" panose="020B0604030504040204" pitchFamily="50" charset="-128"/>
                          <a:ea typeface="Meiryo UI" panose="020B0604030504040204" pitchFamily="50" charset="-128"/>
                        </a:rPr>
                        <a:t>万円</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90608930"/>
                  </a:ext>
                </a:extLst>
              </a:tr>
            </a:tbl>
          </a:graphicData>
        </a:graphic>
      </p:graphicFrame>
      <p:sp>
        <p:nvSpPr>
          <p:cNvPr id="14" name="テキスト ボックス 13"/>
          <p:cNvSpPr txBox="1"/>
          <p:nvPr/>
        </p:nvSpPr>
        <p:spPr>
          <a:xfrm>
            <a:off x="321086" y="1603857"/>
            <a:ext cx="2938646" cy="338554"/>
          </a:xfrm>
          <a:prstGeom prst="rect">
            <a:avLst/>
          </a:prstGeom>
          <a:noFill/>
        </p:spPr>
        <p:txBody>
          <a:bodyPr wrap="square" rtlCol="0">
            <a:spAutoFit/>
          </a:bodyPr>
          <a:lstStyle/>
          <a:p>
            <a:r>
              <a:rPr kumimoji="1" lang="ja-JP" altLang="en-US" sz="1600" b="1" dirty="0">
                <a:solidFill>
                  <a:srgbClr val="374851"/>
                </a:solidFill>
                <a:latin typeface="Meiryo UI" panose="020B0604030504040204" pitchFamily="50" charset="-128"/>
                <a:ea typeface="Meiryo UI" panose="020B0604030504040204" pitchFamily="50" charset="-128"/>
              </a:rPr>
              <a:t>＜例＞加入年齢</a:t>
            </a:r>
            <a:r>
              <a:rPr kumimoji="1" lang="en-US" altLang="ja-JP" sz="1600" b="1" dirty="0">
                <a:solidFill>
                  <a:srgbClr val="374851"/>
                </a:solidFill>
                <a:latin typeface="Meiryo UI" panose="020B0604030504040204" pitchFamily="50" charset="-128"/>
                <a:ea typeface="Meiryo UI" panose="020B0604030504040204" pitchFamily="50" charset="-128"/>
              </a:rPr>
              <a:t>40</a:t>
            </a:r>
            <a:r>
              <a:rPr kumimoji="1" lang="ja-JP" altLang="en-US" sz="1600" b="1" dirty="0">
                <a:solidFill>
                  <a:srgbClr val="374851"/>
                </a:solidFill>
                <a:latin typeface="Meiryo UI" panose="020B0604030504040204" pitchFamily="50" charset="-128"/>
                <a:ea typeface="Meiryo UI" panose="020B0604030504040204" pitchFamily="50" charset="-128"/>
              </a:rPr>
              <a:t>歳　男性</a:t>
            </a:r>
          </a:p>
        </p:txBody>
      </p:sp>
      <p:grpSp>
        <p:nvGrpSpPr>
          <p:cNvPr id="3" name="グループ化 2"/>
          <p:cNvGrpSpPr/>
          <p:nvPr/>
        </p:nvGrpSpPr>
        <p:grpSpPr>
          <a:xfrm>
            <a:off x="2448220" y="1906329"/>
            <a:ext cx="2000657" cy="400110"/>
            <a:chOff x="2294465" y="1986252"/>
            <a:chExt cx="2000657" cy="400110"/>
          </a:xfrm>
        </p:grpSpPr>
        <p:sp>
          <p:nvSpPr>
            <p:cNvPr id="13" name="角丸四角形 12"/>
            <p:cNvSpPr/>
            <p:nvPr/>
          </p:nvSpPr>
          <p:spPr>
            <a:xfrm>
              <a:off x="2294465" y="2023877"/>
              <a:ext cx="2000657" cy="309600"/>
            </a:xfrm>
            <a:prstGeom prst="roundRect">
              <a:avLst/>
            </a:prstGeom>
            <a:solidFill>
              <a:srgbClr val="37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301449" y="1995957"/>
              <a:ext cx="600293" cy="369332"/>
            </a:xfrm>
            <a:prstGeom prst="rect">
              <a:avLst/>
            </a:prstGeom>
            <a:noFill/>
          </p:spPr>
          <p:txBody>
            <a:bodyPr wrap="square" rtlCol="0">
              <a:spAutoFit/>
            </a:bodyPr>
            <a:lstStyle/>
            <a:p>
              <a:r>
                <a:rPr kumimoji="1" lang="ja-JP" altLang="en-US" sz="900" dirty="0">
                  <a:solidFill>
                    <a:schemeClr val="bg1"/>
                  </a:solidFill>
                  <a:latin typeface="Meiryo UI" panose="020B0604030504040204" pitchFamily="50" charset="-128"/>
                  <a:ea typeface="Meiryo UI" panose="020B0604030504040204" pitchFamily="50" charset="-128"/>
                </a:rPr>
                <a:t>入院</a:t>
              </a:r>
              <a:br>
                <a:rPr kumimoji="1" lang="en-US" altLang="ja-JP" sz="900" dirty="0">
                  <a:solidFill>
                    <a:schemeClr val="bg1"/>
                  </a:solidFill>
                  <a:latin typeface="Meiryo UI" panose="020B0604030504040204" pitchFamily="50" charset="-128"/>
                  <a:ea typeface="Meiryo UI" panose="020B0604030504040204" pitchFamily="50" charset="-128"/>
                </a:rPr>
              </a:br>
              <a:r>
                <a:rPr kumimoji="1" lang="ja-JP" altLang="en-US" sz="900" dirty="0">
                  <a:solidFill>
                    <a:schemeClr val="bg1"/>
                  </a:solidFill>
                  <a:latin typeface="Meiryo UI" panose="020B0604030504040204" pitchFamily="50" charset="-128"/>
                  <a:ea typeface="Meiryo UI" panose="020B0604030504040204" pitchFamily="50" charset="-128"/>
                </a:rPr>
                <a:t>日額</a:t>
              </a:r>
            </a:p>
          </p:txBody>
        </p:sp>
        <p:sp>
          <p:nvSpPr>
            <p:cNvPr id="12" name="テキスト ボックス 11"/>
            <p:cNvSpPr txBox="1"/>
            <p:nvPr/>
          </p:nvSpPr>
          <p:spPr>
            <a:xfrm>
              <a:off x="2573674" y="1986252"/>
              <a:ext cx="1230509" cy="400110"/>
            </a:xfrm>
            <a:prstGeom prst="rect">
              <a:avLst/>
            </a:prstGeom>
            <a:noFill/>
          </p:spPr>
          <p:txBody>
            <a:bodyPr wrap="square" rtlCol="0">
              <a:spAutoFit/>
            </a:bodyPr>
            <a:lstStyle/>
            <a:p>
              <a:r>
                <a:rPr kumimoji="1" lang="en-US" altLang="ja-JP" sz="2000" b="1" dirty="0">
                  <a:solidFill>
                    <a:schemeClr val="bg1"/>
                  </a:solidFill>
                  <a:latin typeface="Meiryo UI" panose="020B0604030504040204" pitchFamily="50" charset="-128"/>
                  <a:ea typeface="Meiryo UI" panose="020B0604030504040204" pitchFamily="50" charset="-128"/>
                </a:rPr>
                <a:t>5,000</a:t>
              </a:r>
              <a:r>
                <a:rPr kumimoji="1" lang="ja-JP" altLang="en-US" sz="2000" b="1" dirty="0">
                  <a:solidFill>
                    <a:schemeClr val="bg1"/>
                  </a:solidFill>
                  <a:latin typeface="Meiryo UI" panose="020B0604030504040204" pitchFamily="50" charset="-128"/>
                  <a:ea typeface="Meiryo UI" panose="020B0604030504040204" pitchFamily="50" charset="-128"/>
                </a:rPr>
                <a:t>円</a:t>
              </a:r>
            </a:p>
          </p:txBody>
        </p:sp>
        <p:sp>
          <p:nvSpPr>
            <p:cNvPr id="16" name="テキスト ボックス 15"/>
            <p:cNvSpPr txBox="1"/>
            <p:nvPr/>
          </p:nvSpPr>
          <p:spPr>
            <a:xfrm>
              <a:off x="3633171" y="2114296"/>
              <a:ext cx="600293" cy="230832"/>
            </a:xfrm>
            <a:prstGeom prst="rect">
              <a:avLst/>
            </a:prstGeom>
            <a:noFill/>
          </p:spPr>
          <p:txBody>
            <a:bodyPr wrap="square" rtlCol="0">
              <a:spAutoFit/>
            </a:bodyPr>
            <a:lstStyle/>
            <a:p>
              <a:r>
                <a:rPr kumimoji="1" lang="ja-JP" altLang="en-US" sz="900" dirty="0">
                  <a:solidFill>
                    <a:schemeClr val="bg1"/>
                  </a:solidFill>
                  <a:latin typeface="Meiryo UI" panose="020B0604030504040204" pitchFamily="50" charset="-128"/>
                  <a:ea typeface="Meiryo UI" panose="020B0604030504040204" pitchFamily="50" charset="-128"/>
                </a:rPr>
                <a:t>の場合</a:t>
              </a:r>
            </a:p>
          </p:txBody>
        </p:sp>
      </p:grpSp>
      <p:graphicFrame>
        <p:nvGraphicFramePr>
          <p:cNvPr id="17" name="表 16"/>
          <p:cNvGraphicFramePr>
            <a:graphicFrameLocks noGrp="1"/>
          </p:cNvGraphicFramePr>
          <p:nvPr>
            <p:extLst>
              <p:ext uri="{D42A27DB-BD31-4B8C-83A1-F6EECF244321}">
                <p14:modId xmlns:p14="http://schemas.microsoft.com/office/powerpoint/2010/main" val="3556321557"/>
              </p:ext>
            </p:extLst>
          </p:nvPr>
        </p:nvGraphicFramePr>
        <p:xfrm>
          <a:off x="428116" y="2359184"/>
          <a:ext cx="4618617" cy="579120"/>
        </p:xfrm>
        <a:graphic>
          <a:graphicData uri="http://schemas.openxmlformats.org/drawingml/2006/table">
            <a:tbl>
              <a:tblPr firstRow="1" bandRow="1">
                <a:tableStyleId>{2EA06E24-09D4-48A9-A1F6-184110026BC0}</a:tableStyleId>
              </a:tblPr>
              <a:tblGrid>
                <a:gridCol w="1112817">
                  <a:extLst>
                    <a:ext uri="{9D8B030D-6E8A-4147-A177-3AD203B41FA5}">
                      <a16:colId xmlns:a16="http://schemas.microsoft.com/office/drawing/2014/main" val="2974036732"/>
                    </a:ext>
                  </a:extLst>
                </a:gridCol>
                <a:gridCol w="1752600">
                  <a:extLst>
                    <a:ext uri="{9D8B030D-6E8A-4147-A177-3AD203B41FA5}">
                      <a16:colId xmlns:a16="http://schemas.microsoft.com/office/drawing/2014/main" val="422775858"/>
                    </a:ext>
                  </a:extLst>
                </a:gridCol>
                <a:gridCol w="1753200">
                  <a:extLst>
                    <a:ext uri="{9D8B030D-6E8A-4147-A177-3AD203B41FA5}">
                      <a16:colId xmlns:a16="http://schemas.microsoft.com/office/drawing/2014/main" val="1270943236"/>
                    </a:ext>
                  </a:extLst>
                </a:gridCol>
              </a:tblGrid>
              <a:tr h="229486">
                <a:tc>
                  <a:txBody>
                    <a:bodyPr/>
                    <a:lstStyle/>
                    <a:p>
                      <a:pPr algn="ct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9525" cap="flat" cmpd="sng">
                      <a:noFill/>
                      <a:prstDash val="solid"/>
                      <a:round/>
                      <a:headEnd type="none" w="sm" len="sm"/>
                      <a:tailEnd type="none" w="sm" len="sm"/>
                    </a:lnL>
                    <a:lnT w="9525" cap="flat" cmpd="sng">
                      <a:noFill/>
                      <a:prstDash val="solid"/>
                      <a:round/>
                      <a:headEnd type="none" w="sm" len="sm"/>
                      <a:tailEnd type="none" w="sm" len="sm"/>
                    </a:lnT>
                    <a:no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短期払い（</a:t>
                      </a:r>
                      <a:r>
                        <a:rPr kumimoji="1" lang="en-US" altLang="ja-JP" sz="1200" dirty="0">
                          <a:solidFill>
                            <a:schemeClr val="bg1"/>
                          </a:solidFill>
                          <a:latin typeface="Meiryo UI" panose="020B0604030504040204" pitchFamily="50" charset="-128"/>
                          <a:ea typeface="Meiryo UI" panose="020B0604030504040204" pitchFamily="50" charset="-128"/>
                        </a:rPr>
                        <a:t>65</a:t>
                      </a:r>
                      <a:r>
                        <a:rPr kumimoji="1" lang="ja-JP" altLang="en-US" sz="1200" dirty="0">
                          <a:solidFill>
                            <a:schemeClr val="bg1"/>
                          </a:solidFill>
                          <a:latin typeface="Meiryo UI" panose="020B0604030504040204" pitchFamily="50" charset="-128"/>
                          <a:ea typeface="Meiryo UI" panose="020B0604030504040204" pitchFamily="50" charset="-128"/>
                        </a:rPr>
                        <a:t>歳払済）</a:t>
                      </a:r>
                    </a:p>
                  </a:txBody>
                  <a:tcPr>
                    <a:solidFill>
                      <a:srgbClr val="0666B2"/>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終身払い</a:t>
                      </a:r>
                    </a:p>
                  </a:txBody>
                  <a:tcPr>
                    <a:solidFill>
                      <a:srgbClr val="0666B2"/>
                    </a:solidFill>
                  </a:tcPr>
                </a:tc>
                <a:extLst>
                  <a:ext uri="{0D108BD9-81ED-4DB2-BD59-A6C34878D82A}">
                    <a16:rowId xmlns:a16="http://schemas.microsoft.com/office/drawing/2014/main" val="376474412"/>
                  </a:ext>
                </a:extLst>
              </a:tr>
              <a:tr h="288000">
                <a:tc>
                  <a:txBody>
                    <a:bodyPr/>
                    <a:lstStyle/>
                    <a:p>
                      <a:pPr algn="ctr"/>
                      <a:r>
                        <a:rPr kumimoji="1" lang="ja-JP" altLang="en-US" sz="1200" b="0" dirty="0">
                          <a:latin typeface="Meiryo UI" panose="020B0604030504040204" pitchFamily="50" charset="-128"/>
                          <a:ea typeface="Meiryo UI" panose="020B0604030504040204" pitchFamily="50" charset="-128"/>
                        </a:rPr>
                        <a:t>月払掛金</a:t>
                      </a:r>
                    </a:p>
                  </a:txBody>
                  <a:tcPr>
                    <a:solidFill>
                      <a:srgbClr val="C5F0FF"/>
                    </a:solidFill>
                  </a:tcPr>
                </a:tc>
                <a:tc>
                  <a:txBody>
                    <a:bodyPr/>
                    <a:lstStyle/>
                    <a:p>
                      <a:pPr algn="ctr"/>
                      <a:r>
                        <a:rPr kumimoji="1" lang="en-US" altLang="ja-JP" b="1" dirty="0">
                          <a:latin typeface="Meiryo UI" panose="020B0604030504040204" pitchFamily="50" charset="-128"/>
                          <a:ea typeface="Meiryo UI" panose="020B0604030504040204" pitchFamily="50" charset="-128"/>
                        </a:rPr>
                        <a:t>7,300</a:t>
                      </a:r>
                      <a:r>
                        <a:rPr kumimoji="1" lang="ja-JP" altLang="en-US" b="1" dirty="0">
                          <a:latin typeface="Meiryo UI" panose="020B0604030504040204" pitchFamily="50" charset="-128"/>
                          <a:ea typeface="Meiryo UI" panose="020B0604030504040204" pitchFamily="50" charset="-128"/>
                        </a:rPr>
                        <a:t>円</a:t>
                      </a:r>
                    </a:p>
                  </a:txBody>
                  <a:tcPr>
                    <a:solidFill>
                      <a:srgbClr val="C5F0FF"/>
                    </a:solidFill>
                  </a:tcPr>
                </a:tc>
                <a:tc>
                  <a:txBody>
                    <a:bodyPr/>
                    <a:lstStyle/>
                    <a:p>
                      <a:pPr algn="ctr"/>
                      <a:r>
                        <a:rPr kumimoji="1" lang="en-US" altLang="ja-JP" b="1">
                          <a:latin typeface="Meiryo UI" panose="020B0604030504040204" pitchFamily="50" charset="-128"/>
                          <a:ea typeface="Meiryo UI" panose="020B0604030504040204" pitchFamily="50" charset="-128"/>
                        </a:rPr>
                        <a:t>4,290</a:t>
                      </a:r>
                      <a:r>
                        <a:rPr kumimoji="1" lang="ja-JP" altLang="en-US" b="1" dirty="0">
                          <a:latin typeface="Meiryo UI" panose="020B0604030504040204" pitchFamily="50" charset="-128"/>
                          <a:ea typeface="Meiryo UI" panose="020B0604030504040204" pitchFamily="50" charset="-128"/>
                        </a:rPr>
                        <a:t>円</a:t>
                      </a:r>
                    </a:p>
                  </a:txBody>
                  <a:tcPr>
                    <a:solidFill>
                      <a:srgbClr val="C5F0FF"/>
                    </a:solidFill>
                  </a:tcPr>
                </a:tc>
                <a:extLst>
                  <a:ext uri="{0D108BD9-81ED-4DB2-BD59-A6C34878D82A}">
                    <a16:rowId xmlns:a16="http://schemas.microsoft.com/office/drawing/2014/main" val="2414511630"/>
                  </a:ext>
                </a:extLst>
              </a:tr>
            </a:tbl>
          </a:graphicData>
        </a:graphic>
      </p:graphicFrame>
      <p:sp>
        <p:nvSpPr>
          <p:cNvPr id="18" name="テキスト ボックス 17"/>
          <p:cNvSpPr txBox="1"/>
          <p:nvPr/>
        </p:nvSpPr>
        <p:spPr>
          <a:xfrm>
            <a:off x="1281708" y="3254091"/>
            <a:ext cx="725935" cy="297517"/>
          </a:xfrm>
          <a:prstGeom prst="rect">
            <a:avLst/>
          </a:prstGeom>
          <a:ln w="3175"/>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lnSpc>
                <a:spcPts val="800"/>
              </a:lnSpc>
            </a:pPr>
            <a:r>
              <a:rPr kumimoji="1" lang="ja-JP" altLang="en-US" sz="800" b="1" dirty="0">
                <a:solidFill>
                  <a:schemeClr val="accent5">
                    <a:lumMod val="75000"/>
                  </a:schemeClr>
                </a:solidFill>
                <a:latin typeface="Meiryo UI" panose="020B0604030504040204" pitchFamily="50" charset="-128"/>
                <a:ea typeface="Meiryo UI" panose="020B0604030504040204" pitchFamily="50" charset="-128"/>
              </a:rPr>
              <a:t>日帰り入院</a:t>
            </a:r>
            <a:br>
              <a:rPr kumimoji="1" lang="en-US" altLang="ja-JP" sz="800" b="1" dirty="0">
                <a:solidFill>
                  <a:schemeClr val="accent5">
                    <a:lumMod val="75000"/>
                  </a:schemeClr>
                </a:solidFill>
                <a:latin typeface="Meiryo UI" panose="020B0604030504040204" pitchFamily="50" charset="-128"/>
                <a:ea typeface="Meiryo UI" panose="020B0604030504040204" pitchFamily="50" charset="-128"/>
              </a:rPr>
            </a:br>
            <a:r>
              <a:rPr kumimoji="1" lang="ja-JP" altLang="en-US" sz="800" b="1" dirty="0">
                <a:solidFill>
                  <a:schemeClr val="accent5">
                    <a:lumMod val="75000"/>
                  </a:schemeClr>
                </a:solidFill>
                <a:latin typeface="Meiryo UI" panose="020B0604030504040204" pitchFamily="50" charset="-128"/>
                <a:ea typeface="Meiryo UI" panose="020B0604030504040204" pitchFamily="50" charset="-128"/>
              </a:rPr>
              <a:t>から保障</a:t>
            </a:r>
          </a:p>
        </p:txBody>
      </p:sp>
      <p:sp>
        <p:nvSpPr>
          <p:cNvPr id="2" name="テキスト ボックス 1"/>
          <p:cNvSpPr txBox="1"/>
          <p:nvPr/>
        </p:nvSpPr>
        <p:spPr>
          <a:xfrm>
            <a:off x="2974338" y="2947827"/>
            <a:ext cx="5701990"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入院・手術から通院まで</a:t>
            </a:r>
            <a:r>
              <a:rPr lang="ja-JP" altLang="en-US" sz="1200" b="1" dirty="0">
                <a:solidFill>
                  <a:srgbClr val="D13658"/>
                </a:solidFill>
                <a:latin typeface="Meiryo UI" panose="020B0604030504040204" pitchFamily="50" charset="-128"/>
                <a:ea typeface="Meiryo UI" panose="020B0604030504040204" pitchFamily="50" charset="-128"/>
              </a:rPr>
              <a:t>幅広くカバー</a:t>
            </a:r>
            <a:r>
              <a:rPr lang="ja-JP" altLang="en-US" sz="1200" dirty="0">
                <a:latin typeface="Meiryo UI" panose="020B0604030504040204" pitchFamily="50" charset="-128"/>
                <a:ea typeface="Meiryo UI" panose="020B0604030504040204" pitchFamily="50" charset="-128"/>
              </a:rPr>
              <a:t>。先進医療も最高</a:t>
            </a:r>
            <a:r>
              <a:rPr lang="en-US" altLang="ja-JP" sz="1200" dirty="0">
                <a:latin typeface="Meiryo UI" panose="020B0604030504040204" pitchFamily="50" charset="-128"/>
                <a:ea typeface="Meiryo UI" panose="020B0604030504040204" pitchFamily="50" charset="-128"/>
              </a:rPr>
              <a:t>1,000</a:t>
            </a:r>
            <a:r>
              <a:rPr lang="ja-JP" altLang="en-US" sz="1200" dirty="0">
                <a:latin typeface="Meiryo UI" panose="020B0604030504040204" pitchFamily="50" charset="-128"/>
                <a:ea typeface="Meiryo UI" panose="020B0604030504040204" pitchFamily="50" charset="-128"/>
              </a:rPr>
              <a:t>万円まで保障します。</a:t>
            </a:r>
            <a:endParaRPr kumimoji="1" lang="ja-JP" altLang="en-US" sz="1200" dirty="0">
              <a:latin typeface="Meiryo UI" panose="020B0604030504040204" pitchFamily="50" charset="-128"/>
              <a:ea typeface="Meiryo UI" panose="020B0604030504040204" pitchFamily="50" charset="-128"/>
            </a:endParaRPr>
          </a:p>
        </p:txBody>
      </p:sp>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709" y="31366"/>
            <a:ext cx="2089817" cy="590226"/>
          </a:xfrm>
          <a:prstGeom prst="rect">
            <a:avLst/>
          </a:prstGeom>
        </p:spPr>
      </p:pic>
    </p:spTree>
    <p:extLst>
      <p:ext uri="{BB962C8B-B14F-4D97-AF65-F5344CB8AC3E}">
        <p14:creationId xmlns:p14="http://schemas.microsoft.com/office/powerpoint/2010/main" val="2887977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Google Shape;900;p39"/>
          <p:cNvSpPr txBox="1">
            <a:spLocks/>
          </p:cNvSpPr>
          <p:nvPr/>
        </p:nvSpPr>
        <p:spPr>
          <a:xfrm>
            <a:off x="300150" y="665362"/>
            <a:ext cx="8222620" cy="96023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600" dirty="0">
                <a:solidFill>
                  <a:srgbClr val="374851"/>
                </a:solidFill>
                <a:latin typeface="Meiryo UI" panose="020B0604030504040204" pitchFamily="50" charset="-128"/>
                <a:ea typeface="Meiryo UI" panose="020B0604030504040204" pitchFamily="50" charset="-128"/>
              </a:rPr>
              <a:t>フリーランスとしての業務遂行にあたり行った行為に起因して発生した偶然な事故により被保険者が法律上の損害賠償責任を負担することによって被る被害に対して保険金を支払う制度です。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 y="0"/>
            <a:ext cx="4107305" cy="369332"/>
          </a:xfrm>
          <a:prstGeom prst="rect">
            <a:avLst/>
          </a:prstGeom>
          <a:solidFill>
            <a:srgbClr val="00B3FF"/>
          </a:solidFill>
        </p:spPr>
        <p:txBody>
          <a:bodyPr wrap="squar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　</a:t>
            </a:r>
            <a:r>
              <a:rPr kumimoji="1" lang="ja-JP"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賠償補償制度（オプション</a:t>
            </a:r>
            <a:r>
              <a:rPr kumimoji="1" lang="en-US" altLang="ja-JP"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3</a:t>
            </a:r>
            <a:r>
              <a:rPr kumimoji="1" lang="zh-TW"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1031266741"/>
              </p:ext>
            </p:extLst>
          </p:nvPr>
        </p:nvGraphicFramePr>
        <p:xfrm>
          <a:off x="258238" y="1773290"/>
          <a:ext cx="8451047" cy="2340000"/>
        </p:xfrm>
        <a:graphic>
          <a:graphicData uri="http://schemas.openxmlformats.org/drawingml/2006/table">
            <a:tbl>
              <a:tblPr firstRow="1" firstCol="1" bandRow="1"/>
              <a:tblGrid>
                <a:gridCol w="2529786">
                  <a:extLst>
                    <a:ext uri="{9D8B030D-6E8A-4147-A177-3AD203B41FA5}">
                      <a16:colId xmlns:a16="http://schemas.microsoft.com/office/drawing/2014/main" val="2732282856"/>
                    </a:ext>
                  </a:extLst>
                </a:gridCol>
                <a:gridCol w="2022950">
                  <a:extLst>
                    <a:ext uri="{9D8B030D-6E8A-4147-A177-3AD203B41FA5}">
                      <a16:colId xmlns:a16="http://schemas.microsoft.com/office/drawing/2014/main" val="2863232336"/>
                    </a:ext>
                  </a:extLst>
                </a:gridCol>
                <a:gridCol w="1863323">
                  <a:extLst>
                    <a:ext uri="{9D8B030D-6E8A-4147-A177-3AD203B41FA5}">
                      <a16:colId xmlns:a16="http://schemas.microsoft.com/office/drawing/2014/main" val="3052774602"/>
                    </a:ext>
                  </a:extLst>
                </a:gridCol>
                <a:gridCol w="2034988">
                  <a:extLst>
                    <a:ext uri="{9D8B030D-6E8A-4147-A177-3AD203B41FA5}">
                      <a16:colId xmlns:a16="http://schemas.microsoft.com/office/drawing/2014/main" val="2246145193"/>
                    </a:ext>
                  </a:extLst>
                </a:gridCol>
              </a:tblGrid>
              <a:tr h="468000">
                <a:tc>
                  <a:txBody>
                    <a:bodyPr/>
                    <a:lstStyle/>
                    <a:p>
                      <a:pPr algn="ctr">
                        <a:spcAft>
                          <a:spcPts val="0"/>
                        </a:spcAft>
                      </a:pPr>
                      <a:r>
                        <a:rPr lang="ja-JP" sz="14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補償内容</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65B1"/>
                    </a:solidFill>
                  </a:tcPr>
                </a:tc>
                <a:tc>
                  <a:txBody>
                    <a:bodyPr/>
                    <a:lstStyle/>
                    <a:p>
                      <a:pPr algn="ctr">
                        <a:spcAft>
                          <a:spcPts val="0"/>
                        </a:spcAft>
                      </a:pPr>
                      <a:r>
                        <a:rPr lang="ja-JP" sz="14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保険金</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65B1"/>
                    </a:solidFill>
                  </a:tcPr>
                </a:tc>
                <a:tc>
                  <a:txBody>
                    <a:bodyPr/>
                    <a:lstStyle/>
                    <a:p>
                      <a:pPr algn="ctr">
                        <a:spcAft>
                          <a:spcPts val="0"/>
                        </a:spcAft>
                      </a:pPr>
                      <a:r>
                        <a:rPr lang="ja-JP" sz="14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年間保険料</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65B1"/>
                    </a:solidFill>
                  </a:tcPr>
                </a:tc>
                <a:tc>
                  <a:txBody>
                    <a:bodyPr/>
                    <a:lstStyle/>
                    <a:p>
                      <a:pPr algn="ctr">
                        <a:spcAft>
                          <a:spcPts val="0"/>
                        </a:spcAft>
                      </a:pPr>
                      <a:r>
                        <a:rPr lang="ja-JP" altLang="en-US"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事故負担額</a:t>
                      </a:r>
                      <a:endParaRPr lang="ja-JP" sz="140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465B1"/>
                    </a:solidFill>
                  </a:tcPr>
                </a:tc>
                <a:extLst>
                  <a:ext uri="{0D108BD9-81ED-4DB2-BD59-A6C34878D82A}">
                    <a16:rowId xmlns:a16="http://schemas.microsoft.com/office/drawing/2014/main" val="931213890"/>
                  </a:ext>
                </a:extLst>
              </a:tr>
              <a:tr h="468000">
                <a:tc>
                  <a:txBody>
                    <a:bodyPr/>
                    <a:lstStyle/>
                    <a:p>
                      <a:pPr algn="ctr">
                        <a:spcAft>
                          <a:spcPts val="0"/>
                        </a:spcAft>
                      </a:pPr>
                      <a:r>
                        <a:rPr lang="ja-JP" sz="1600"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業務遂行中の</a:t>
                      </a:r>
                      <a:r>
                        <a:rPr lang="ja-JP" altLang="en-US" sz="1600"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賠償事故</a:t>
                      </a:r>
                      <a:endParaRPr lang="ja-JP" sz="1600"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0FF"/>
                    </a:solidFill>
                  </a:tcPr>
                </a:tc>
                <a:tc>
                  <a:txBody>
                    <a:bodyPr/>
                    <a:lstStyle/>
                    <a:p>
                      <a:pPr algn="ctr">
                        <a:spcAft>
                          <a:spcPts val="0"/>
                        </a:spcAft>
                      </a:pPr>
                      <a:r>
                        <a:rPr lang="en-US"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億円</a:t>
                      </a: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0FF"/>
                    </a:solidFill>
                  </a:tcPr>
                </a:tc>
                <a:tc rowSpan="4">
                  <a:txBody>
                    <a:bodyPr/>
                    <a:lstStyle/>
                    <a:p>
                      <a:pPr algn="ctr">
                        <a:spcAft>
                          <a:spcPts val="0"/>
                        </a:spcAft>
                      </a:pPr>
                      <a:r>
                        <a:rPr lang="en-US"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8,440</a:t>
                      </a:r>
                      <a:r>
                        <a:rPr lang="ja-JP"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円</a:t>
                      </a: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solidFill>
                      <a:srgbClr val="C5F0FF"/>
                    </a:solidFill>
                  </a:tcPr>
                </a:tc>
                <a:tc rowSpan="4">
                  <a:txBody>
                    <a:bodyPr/>
                    <a:lstStyle/>
                    <a:p>
                      <a:pPr algn="ctr">
                        <a:spcAft>
                          <a:spcPts val="0"/>
                        </a:spcAft>
                      </a:pPr>
                      <a:r>
                        <a:rPr lang="en-US" altLang="ja-JP"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0</a:t>
                      </a:r>
                      <a:r>
                        <a:rPr lang="ja-JP"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円</a:t>
                      </a: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0FF"/>
                    </a:solidFill>
                  </a:tcPr>
                </a:tc>
                <a:extLst>
                  <a:ext uri="{0D108BD9-81ED-4DB2-BD59-A6C34878D82A}">
                    <a16:rowId xmlns:a16="http://schemas.microsoft.com/office/drawing/2014/main" val="1790254065"/>
                  </a:ext>
                </a:extLst>
              </a:tr>
              <a:tr h="468000">
                <a:tc>
                  <a:txBody>
                    <a:bodyPr/>
                    <a:lstStyle/>
                    <a:p>
                      <a:pPr algn="ctr">
                        <a:spcAft>
                          <a:spcPts val="0"/>
                        </a:spcAft>
                      </a:pPr>
                      <a:r>
                        <a:rPr lang="ja-JP" altLang="en-US" sz="1600"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仕事の結果の賠償事故</a:t>
                      </a:r>
                      <a:endParaRPr lang="ja-JP" sz="1600"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0FF"/>
                    </a:solidFill>
                  </a:tcPr>
                </a:tc>
                <a:tc>
                  <a:txBody>
                    <a:bodyPr/>
                    <a:lstStyle/>
                    <a:p>
                      <a:pPr algn="ctr">
                        <a:spcAft>
                          <a:spcPts val="0"/>
                        </a:spcAft>
                      </a:pPr>
                      <a:r>
                        <a:rPr lang="en-US"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億円</a:t>
                      </a:r>
                    </a:p>
                  </a:txBody>
                  <a:tcPr marL="79670" marR="7967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0FF"/>
                    </a:solidFill>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3821146069"/>
                  </a:ext>
                </a:extLst>
              </a:tr>
              <a:tr h="468000">
                <a:tc>
                  <a:txBody>
                    <a:bodyPr/>
                    <a:lstStyle/>
                    <a:p>
                      <a:pPr algn="ctr">
                        <a:spcAft>
                          <a:spcPts val="0"/>
                        </a:spcAft>
                      </a:pPr>
                      <a:r>
                        <a:rPr lang="ja-JP" altLang="en-US" sz="1600"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管理財物の賠償事故</a:t>
                      </a:r>
                      <a:endParaRPr lang="ja-JP" sz="1600"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0FF"/>
                    </a:solidFill>
                  </a:tcPr>
                </a:tc>
                <a:tc>
                  <a:txBody>
                    <a:bodyPr/>
                    <a:lstStyle/>
                    <a:p>
                      <a:pPr algn="ctr">
                        <a:spcAft>
                          <a:spcPts val="0"/>
                        </a:spcAft>
                      </a:pPr>
                      <a:r>
                        <a:rPr lang="en-US"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億円</a:t>
                      </a:r>
                    </a:p>
                  </a:txBody>
                  <a:tcPr marL="79670" marR="7967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0FF"/>
                    </a:solidFill>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1494869914"/>
                  </a:ext>
                </a:extLst>
              </a:tr>
              <a:tr h="468000">
                <a:tc>
                  <a:txBody>
                    <a:bodyPr/>
                    <a:lstStyle/>
                    <a:p>
                      <a:pPr algn="ctr">
                        <a:spcAft>
                          <a:spcPts val="0"/>
                        </a:spcAft>
                      </a:pPr>
                      <a:r>
                        <a:rPr lang="ja-JP" sz="1600" kern="10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情報漏えいの補償</a:t>
                      </a:r>
                    </a:p>
                  </a:txBody>
                  <a:tcPr marL="79670" marR="796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0FF"/>
                    </a:solidFill>
                  </a:tcPr>
                </a:tc>
                <a:tc>
                  <a:txBody>
                    <a:bodyPr/>
                    <a:lstStyle/>
                    <a:p>
                      <a:pPr algn="ctr">
                        <a:spcAft>
                          <a:spcPts val="0"/>
                        </a:spcAft>
                      </a:pPr>
                      <a:r>
                        <a:rPr lang="en-US"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1,000</a:t>
                      </a:r>
                      <a:r>
                        <a:rPr lang="ja-JP" sz="1600" b="1" kern="100" dirty="0">
                          <a:solidFill>
                            <a:schemeClr val="bg2"/>
                          </a:solidFill>
                          <a:effectLst/>
                          <a:latin typeface="Meiryo UI" panose="020B0604030504040204" pitchFamily="50" charset="-128"/>
                          <a:ea typeface="Meiryo UI" panose="020B0604030504040204" pitchFamily="50" charset="-128"/>
                          <a:cs typeface="Times New Roman" panose="02020603050405020304" pitchFamily="18" charset="0"/>
                        </a:rPr>
                        <a:t>万円</a:t>
                      </a:r>
                    </a:p>
                  </a:txBody>
                  <a:tcPr marL="79670" marR="7967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F0FF"/>
                    </a:solidFill>
                  </a:tcPr>
                </a:tc>
                <a:tc vMerge="1">
                  <a:txBody>
                    <a:bodyPr/>
                    <a:lstStyle/>
                    <a:p>
                      <a:endParaRPr kumimoji="1" lang="ja-JP" altLang="en-US" dirty="0"/>
                    </a:p>
                  </a:txBody>
                  <a:tcPr/>
                </a:tc>
                <a:tc vMerge="1">
                  <a:txBody>
                    <a:bodyPr/>
                    <a:lstStyle/>
                    <a:p>
                      <a:endParaRPr kumimoji="1" lang="ja-JP" altLang="en-US"/>
                    </a:p>
                  </a:txBody>
                  <a:tcPr/>
                </a:tc>
                <a:extLst>
                  <a:ext uri="{0D108BD9-81ED-4DB2-BD59-A6C34878D82A}">
                    <a16:rowId xmlns:a16="http://schemas.microsoft.com/office/drawing/2014/main" val="2900897985"/>
                  </a:ext>
                </a:extLst>
              </a:tr>
            </a:tbl>
          </a:graphicData>
        </a:graphic>
      </p:graphicFrame>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709" y="31366"/>
            <a:ext cx="2089817" cy="590226"/>
          </a:xfrm>
          <a:prstGeom prst="rect">
            <a:avLst/>
          </a:prstGeom>
        </p:spPr>
      </p:pic>
    </p:spTree>
    <p:extLst>
      <p:ext uri="{BB962C8B-B14F-4D97-AF65-F5344CB8AC3E}">
        <p14:creationId xmlns:p14="http://schemas.microsoft.com/office/powerpoint/2010/main" val="15217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67" name="Google Shape;1039;p42"/>
          <p:cNvSpPr txBox="1">
            <a:spLocks/>
          </p:cNvSpPr>
          <p:nvPr/>
        </p:nvSpPr>
        <p:spPr>
          <a:xfrm>
            <a:off x="645316" y="830795"/>
            <a:ext cx="8407832" cy="9186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1600" b="1" dirty="0">
                <a:solidFill>
                  <a:schemeClr val="bg2">
                    <a:lumMod val="90000"/>
                    <a:lumOff val="10000"/>
                  </a:schemeClr>
                </a:solidFill>
                <a:latin typeface="Meiryo UI" panose="020B0604030504040204" pitchFamily="50" charset="-128"/>
                <a:ea typeface="Meiryo UI" panose="020B0604030504040204" pitchFamily="50" charset="-128"/>
              </a:rPr>
              <a:t>日本で働く人お</a:t>
            </a:r>
            <a:r>
              <a:rPr lang="ja-JP" altLang="en-US" sz="1600" b="1" dirty="0">
                <a:solidFill>
                  <a:schemeClr val="bg2">
                    <a:lumMod val="90000"/>
                    <a:lumOff val="10000"/>
                  </a:schemeClr>
                </a:solidFill>
                <a:latin typeface="Meiryo UI" panose="020B0604030504040204" pitchFamily="50" charset="-128"/>
                <a:ea typeface="Meiryo UI" panose="020B0604030504040204" pitchFamily="50" charset="-128"/>
              </a:rPr>
              <a:t>よそ</a:t>
            </a:r>
            <a:r>
              <a:rPr kumimoji="1" lang="en-US" altLang="ja-JP" sz="1600" b="1" dirty="0">
                <a:solidFill>
                  <a:schemeClr val="bg2">
                    <a:lumMod val="90000"/>
                    <a:lumOff val="10000"/>
                  </a:schemeClr>
                </a:solidFill>
                <a:latin typeface="Meiryo UI" panose="020B0604030504040204" pitchFamily="50" charset="-128"/>
                <a:ea typeface="Meiryo UI" panose="020B0604030504040204" pitchFamily="50" charset="-128"/>
              </a:rPr>
              <a:t>6500</a:t>
            </a:r>
            <a:r>
              <a:rPr kumimoji="1" lang="ja-JP" altLang="en-US" sz="1600" b="1" dirty="0">
                <a:solidFill>
                  <a:schemeClr val="bg2">
                    <a:lumMod val="90000"/>
                    <a:lumOff val="10000"/>
                  </a:schemeClr>
                </a:solidFill>
                <a:latin typeface="Meiryo UI" panose="020B0604030504040204" pitchFamily="50" charset="-128"/>
                <a:ea typeface="Meiryo UI" panose="020B0604030504040204" pitchFamily="50" charset="-128"/>
              </a:rPr>
              <a:t>万人。</a:t>
            </a:r>
            <a:r>
              <a:rPr kumimoji="1" lang="ja-JP" altLang="en-US" sz="1600" b="1" dirty="0">
                <a:solidFill>
                  <a:srgbClr val="0465B1"/>
                </a:solidFill>
                <a:latin typeface="Meiryo UI" panose="020B0604030504040204" pitchFamily="50" charset="-128"/>
                <a:ea typeface="Meiryo UI" panose="020B0604030504040204" pitchFamily="50" charset="-128"/>
              </a:rPr>
              <a:t>ほとんどが会社に雇用されている“労働者“として働くひと。</a:t>
            </a:r>
            <a:endParaRPr kumimoji="1" lang="en-US" altLang="ja-JP" sz="1600" b="1" dirty="0">
              <a:solidFill>
                <a:srgbClr val="0465B1"/>
              </a:solidFill>
              <a:latin typeface="Meiryo UI" panose="020B0604030504040204" pitchFamily="50" charset="-128"/>
              <a:ea typeface="Meiryo UI" panose="020B0604030504040204" pitchFamily="50" charset="-128"/>
            </a:endParaRPr>
          </a:p>
          <a:p>
            <a:r>
              <a:rPr lang="en-US" altLang="ja-JP" sz="1600" b="1" dirty="0">
                <a:solidFill>
                  <a:schemeClr val="bg2">
                    <a:lumMod val="90000"/>
                    <a:lumOff val="10000"/>
                  </a:schemeClr>
                </a:solidFill>
                <a:latin typeface="Meiryo UI" panose="020B0604030504040204" pitchFamily="50" charset="-128"/>
                <a:ea typeface="Meiryo UI" panose="020B0604030504040204" pitchFamily="50" charset="-128"/>
              </a:rPr>
              <a:t>6500</a:t>
            </a:r>
            <a:r>
              <a:rPr lang="ja-JP" altLang="en-US" sz="1600" b="1" dirty="0">
                <a:solidFill>
                  <a:schemeClr val="bg2">
                    <a:lumMod val="90000"/>
                    <a:lumOff val="10000"/>
                  </a:schemeClr>
                </a:solidFill>
                <a:latin typeface="Meiryo UI" panose="020B0604030504040204" pitchFamily="50" charset="-128"/>
                <a:ea typeface="Meiryo UI" panose="020B0604030504040204" pitchFamily="50" charset="-128"/>
              </a:rPr>
              <a:t>万人のうち</a:t>
            </a:r>
            <a:r>
              <a:rPr lang="ja-JP" altLang="en-US" sz="1800" b="1" dirty="0">
                <a:solidFill>
                  <a:srgbClr val="D13658"/>
                </a:solidFill>
                <a:latin typeface="Meiryo UI" panose="020B0604030504040204" pitchFamily="50" charset="-128"/>
                <a:ea typeface="Meiryo UI" panose="020B0604030504040204" pitchFamily="50" charset="-128"/>
              </a:rPr>
              <a:t>約</a:t>
            </a:r>
            <a:r>
              <a:rPr lang="en-US" altLang="ja-JP" sz="1800" b="1" dirty="0">
                <a:solidFill>
                  <a:srgbClr val="D13658"/>
                </a:solidFill>
                <a:latin typeface="Meiryo UI" panose="020B0604030504040204" pitchFamily="50" charset="-128"/>
                <a:ea typeface="Meiryo UI" panose="020B0604030504040204" pitchFamily="50" charset="-128"/>
              </a:rPr>
              <a:t>1000</a:t>
            </a:r>
            <a:r>
              <a:rPr lang="ja-JP" altLang="en-US" sz="1800" b="1" dirty="0">
                <a:solidFill>
                  <a:srgbClr val="D13658"/>
                </a:solidFill>
                <a:latin typeface="Meiryo UI" panose="020B0604030504040204" pitchFamily="50" charset="-128"/>
                <a:ea typeface="Meiryo UI" panose="020B0604030504040204" pitchFamily="50" charset="-128"/>
              </a:rPr>
              <a:t>万人</a:t>
            </a:r>
            <a:r>
              <a:rPr lang="ja-JP" altLang="en-US" sz="1600" b="1" dirty="0">
                <a:solidFill>
                  <a:srgbClr val="D13658"/>
                </a:solidFill>
                <a:latin typeface="Meiryo UI" panose="020B0604030504040204" pitchFamily="50" charset="-128"/>
                <a:ea typeface="Meiryo UI" panose="020B0604030504040204" pitchFamily="50" charset="-128"/>
              </a:rPr>
              <a:t>が「曖昧な雇用」やフリーランス、</a:t>
            </a:r>
            <a:r>
              <a:rPr lang="ja-JP" altLang="en-US" sz="1600" b="1" dirty="0">
                <a:latin typeface="Meiryo UI" panose="020B0604030504040204" pitchFamily="50" charset="-128"/>
                <a:ea typeface="Meiryo UI" panose="020B0604030504040204" pitchFamily="50" charset="-128"/>
              </a:rPr>
              <a:t>業務委託、請負などで働くひと。</a:t>
            </a:r>
            <a:endParaRPr kumimoji="1" lang="ja-JP" altLang="en-US" sz="1600" b="1" dirty="0">
              <a:latin typeface="Meiryo UI" panose="020B0604030504040204" pitchFamily="50" charset="-128"/>
              <a:ea typeface="Meiryo UI" panose="020B0604030504040204" pitchFamily="50" charset="-128"/>
            </a:endParaRPr>
          </a:p>
          <a:p>
            <a:endParaRPr lang="en-US" b="1" dirty="0">
              <a:solidFill>
                <a:schemeClr val="bg2">
                  <a:lumMod val="90000"/>
                  <a:lumOff val="10000"/>
                </a:schemeClr>
              </a:solidFill>
              <a:latin typeface="Meiryo UI" panose="020B0604030504040204" pitchFamily="50" charset="-128"/>
              <a:ea typeface="Meiryo UI" panose="020B0604030504040204" pitchFamily="50" charset="-128"/>
            </a:endParaRPr>
          </a:p>
          <a:p>
            <a:endParaRPr lang="en-US" b="1" dirty="0">
              <a:solidFill>
                <a:schemeClr val="bg2">
                  <a:lumMod val="90000"/>
                  <a:lumOff val="10000"/>
                </a:schemeClr>
              </a:solidFill>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1431124" y="1646837"/>
            <a:ext cx="6281753" cy="2701517"/>
            <a:chOff x="941093" y="1857789"/>
            <a:chExt cx="7295640" cy="3137547"/>
          </a:xfrm>
        </p:grpSpPr>
        <p:sp>
          <p:nvSpPr>
            <p:cNvPr id="9" name="Google Shape;1214;p46"/>
            <p:cNvSpPr/>
            <p:nvPr/>
          </p:nvSpPr>
          <p:spPr>
            <a:xfrm>
              <a:off x="1038025" y="3608594"/>
              <a:ext cx="293312" cy="290829"/>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1093" y="4033635"/>
              <a:ext cx="951044" cy="951043"/>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4208" y="4033641"/>
              <a:ext cx="951044" cy="951043"/>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01891" y="4033645"/>
              <a:ext cx="951044" cy="951043"/>
            </a:xfrm>
            <a:prstGeom prst="rect">
              <a:avLst/>
            </a:prstGeom>
          </p:spPr>
        </p:pic>
        <p:pic>
          <p:nvPicPr>
            <p:cNvPr id="13" name="図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4000" y="4033644"/>
              <a:ext cx="951044" cy="951043"/>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69279" y="4033636"/>
              <a:ext cx="951044" cy="951043"/>
            </a:xfrm>
            <a:prstGeom prst="rect">
              <a:avLst/>
            </a:prstGeom>
          </p:spPr>
        </p:pic>
        <p:pic>
          <p:nvPicPr>
            <p:cNvPr id="15" name="図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0077" y="4039000"/>
              <a:ext cx="951044" cy="951043"/>
            </a:xfrm>
            <a:prstGeom prst="rect">
              <a:avLst/>
            </a:prstGeom>
          </p:spPr>
        </p:pic>
        <p:pic>
          <p:nvPicPr>
            <p:cNvPr id="16" name="図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7170" y="4033644"/>
              <a:ext cx="951044" cy="951043"/>
            </a:xfrm>
            <a:prstGeom prst="rect">
              <a:avLst/>
            </a:prstGeom>
          </p:spPr>
        </p:pic>
        <p:pic>
          <p:nvPicPr>
            <p:cNvPr id="17" name="図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4404" y="4033634"/>
              <a:ext cx="951044" cy="951043"/>
            </a:xfrm>
            <a:prstGeom prst="rect">
              <a:avLst/>
            </a:prstGeom>
          </p:spPr>
        </p:pic>
        <p:pic>
          <p:nvPicPr>
            <p:cNvPr id="18" name="図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27519" y="4033634"/>
              <a:ext cx="951044" cy="951043"/>
            </a:xfrm>
            <a:prstGeom prst="rect">
              <a:avLst/>
            </a:prstGeom>
          </p:spPr>
        </p:pic>
        <p:pic>
          <p:nvPicPr>
            <p:cNvPr id="19" name="図 1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6907" y="4039000"/>
              <a:ext cx="951044" cy="951043"/>
            </a:xfrm>
            <a:prstGeom prst="rect">
              <a:avLst/>
            </a:prstGeom>
          </p:spPr>
        </p:pic>
        <p:pic>
          <p:nvPicPr>
            <p:cNvPr id="20" name="図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2241" y="4033634"/>
              <a:ext cx="951044" cy="951043"/>
            </a:xfrm>
            <a:prstGeom prst="rect">
              <a:avLst/>
            </a:prstGeom>
          </p:spPr>
        </p:pic>
        <p:pic>
          <p:nvPicPr>
            <p:cNvPr id="21" name="図 2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1093" y="3321021"/>
              <a:ext cx="951044" cy="951043"/>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4208" y="3321027"/>
              <a:ext cx="951044" cy="951043"/>
            </a:xfrm>
            <a:prstGeom prst="rect">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01891" y="3321031"/>
              <a:ext cx="951044" cy="951043"/>
            </a:xfrm>
            <a:prstGeom prst="rect">
              <a:avLst/>
            </a:prstGeom>
          </p:spPr>
        </p:pic>
        <p:pic>
          <p:nvPicPr>
            <p:cNvPr id="24" name="図 2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4000" y="3321030"/>
              <a:ext cx="951044" cy="951043"/>
            </a:xfrm>
            <a:prstGeom prst="rect">
              <a:avLst/>
            </a:prstGeom>
          </p:spPr>
        </p:pic>
        <p:pic>
          <p:nvPicPr>
            <p:cNvPr id="25" name="図 2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69279" y="3321022"/>
              <a:ext cx="951044" cy="951043"/>
            </a:xfrm>
            <a:prstGeom prst="rect">
              <a:avLst/>
            </a:prstGeom>
          </p:spPr>
        </p:pic>
        <p:pic>
          <p:nvPicPr>
            <p:cNvPr id="26" name="図 2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0077" y="3326386"/>
              <a:ext cx="951044" cy="951043"/>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7170" y="3321030"/>
              <a:ext cx="951044" cy="951043"/>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4404" y="3321020"/>
              <a:ext cx="951044" cy="951043"/>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27519" y="3321020"/>
              <a:ext cx="951044" cy="951043"/>
            </a:xfrm>
            <a:prstGeom prst="rect">
              <a:avLst/>
            </a:prstGeom>
          </p:spPr>
        </p:pic>
        <p:pic>
          <p:nvPicPr>
            <p:cNvPr id="30" name="図 2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6907" y="3326386"/>
              <a:ext cx="951044" cy="951043"/>
            </a:xfrm>
            <a:prstGeom prst="rect">
              <a:avLst/>
            </a:prstGeom>
          </p:spPr>
        </p:pic>
        <p:pic>
          <p:nvPicPr>
            <p:cNvPr id="31" name="図 3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2241" y="3321020"/>
              <a:ext cx="951044" cy="951043"/>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1093" y="2596339"/>
              <a:ext cx="951044" cy="951043"/>
            </a:xfrm>
            <a:prstGeom prst="rect">
              <a:avLst/>
            </a:prstGeom>
          </p:spPr>
        </p:pic>
        <p:pic>
          <p:nvPicPr>
            <p:cNvPr id="33" name="図 3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4208" y="2596344"/>
              <a:ext cx="951044" cy="951043"/>
            </a:xfrm>
            <a:prstGeom prst="rect">
              <a:avLst/>
            </a:prstGeom>
          </p:spPr>
        </p:pic>
        <p:pic>
          <p:nvPicPr>
            <p:cNvPr id="34" name="図 3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01891" y="2596348"/>
              <a:ext cx="951044" cy="951043"/>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4000" y="2596348"/>
              <a:ext cx="951044" cy="951043"/>
            </a:xfrm>
            <a:prstGeom prst="rect">
              <a:avLst/>
            </a:prstGeom>
          </p:spPr>
        </p:pic>
        <p:pic>
          <p:nvPicPr>
            <p:cNvPr id="36" name="図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69279" y="2596339"/>
              <a:ext cx="951044" cy="951043"/>
            </a:xfrm>
            <a:prstGeom prst="rect">
              <a:avLst/>
            </a:prstGeom>
          </p:spPr>
        </p:pic>
        <p:pic>
          <p:nvPicPr>
            <p:cNvPr id="37" name="図 3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0077" y="2601703"/>
              <a:ext cx="951044" cy="951043"/>
            </a:xfrm>
            <a:prstGeom prst="rect">
              <a:avLst/>
            </a:prstGeom>
          </p:spPr>
        </p:pic>
        <p:pic>
          <p:nvPicPr>
            <p:cNvPr id="38" name="図 3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7170" y="2596348"/>
              <a:ext cx="951044" cy="951043"/>
            </a:xfrm>
            <a:prstGeom prst="rect">
              <a:avLst/>
            </a:prstGeom>
          </p:spPr>
        </p:pic>
        <p:pic>
          <p:nvPicPr>
            <p:cNvPr id="39" name="図 3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4404" y="2596338"/>
              <a:ext cx="951044" cy="951043"/>
            </a:xfrm>
            <a:prstGeom prst="rect">
              <a:avLst/>
            </a:prstGeom>
          </p:spPr>
        </p:pic>
        <p:pic>
          <p:nvPicPr>
            <p:cNvPr id="40" name="図 3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27519" y="2596337"/>
              <a:ext cx="951044" cy="951043"/>
            </a:xfrm>
            <a:prstGeom prst="rect">
              <a:avLst/>
            </a:prstGeom>
          </p:spPr>
        </p:pic>
        <p:pic>
          <p:nvPicPr>
            <p:cNvPr id="41" name="図 4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6907" y="2601703"/>
              <a:ext cx="951044" cy="951043"/>
            </a:xfrm>
            <a:prstGeom prst="rect">
              <a:avLst/>
            </a:prstGeom>
          </p:spPr>
        </p:pic>
        <p:pic>
          <p:nvPicPr>
            <p:cNvPr id="42" name="図 4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2241" y="2596338"/>
              <a:ext cx="951044" cy="951043"/>
            </a:xfrm>
            <a:prstGeom prst="rect">
              <a:avLst/>
            </a:prstGeom>
          </p:spPr>
        </p:pic>
        <p:pic>
          <p:nvPicPr>
            <p:cNvPr id="43" name="図 4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1094" y="1889768"/>
              <a:ext cx="951044" cy="951044"/>
            </a:xfrm>
            <a:prstGeom prst="rect">
              <a:avLst/>
            </a:prstGeom>
          </p:spPr>
        </p:pic>
        <p:pic>
          <p:nvPicPr>
            <p:cNvPr id="44" name="図 4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54209" y="1889773"/>
              <a:ext cx="951044" cy="951044"/>
            </a:xfrm>
            <a:prstGeom prst="rect">
              <a:avLst/>
            </a:prstGeom>
          </p:spPr>
        </p:pic>
        <p:pic>
          <p:nvPicPr>
            <p:cNvPr id="45" name="図 4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01891" y="1889777"/>
              <a:ext cx="951044" cy="951044"/>
            </a:xfrm>
            <a:prstGeom prst="rect">
              <a:avLst/>
            </a:prstGeom>
          </p:spPr>
        </p:pic>
        <p:pic>
          <p:nvPicPr>
            <p:cNvPr id="46" name="図 4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14001" y="1889776"/>
              <a:ext cx="951044" cy="951044"/>
            </a:xfrm>
            <a:prstGeom prst="rect">
              <a:avLst/>
            </a:prstGeom>
          </p:spPr>
        </p:pic>
        <p:pic>
          <p:nvPicPr>
            <p:cNvPr id="47" name="図 4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569279" y="1889769"/>
              <a:ext cx="951044" cy="951044"/>
            </a:xfrm>
            <a:prstGeom prst="rect">
              <a:avLst/>
            </a:prstGeom>
          </p:spPr>
        </p:pic>
        <p:pic>
          <p:nvPicPr>
            <p:cNvPr id="48" name="図 4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30077" y="1895132"/>
              <a:ext cx="951044" cy="951044"/>
            </a:xfrm>
            <a:prstGeom prst="rect">
              <a:avLst/>
            </a:prstGeom>
          </p:spPr>
        </p:pic>
        <p:pic>
          <p:nvPicPr>
            <p:cNvPr id="49" name="図 4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57170" y="1889776"/>
              <a:ext cx="951044" cy="951044"/>
            </a:xfrm>
            <a:prstGeom prst="rect">
              <a:avLst/>
            </a:prstGeom>
          </p:spPr>
        </p:pic>
        <p:pic>
          <p:nvPicPr>
            <p:cNvPr id="50" name="図 4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14406" y="1889767"/>
              <a:ext cx="951044" cy="951044"/>
            </a:xfrm>
            <a:prstGeom prst="rect">
              <a:avLst/>
            </a:prstGeom>
          </p:spPr>
        </p:pic>
        <p:pic>
          <p:nvPicPr>
            <p:cNvPr id="51" name="図 5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27520" y="1889766"/>
              <a:ext cx="951044" cy="951044"/>
            </a:xfrm>
            <a:prstGeom prst="rect">
              <a:avLst/>
            </a:prstGeom>
          </p:spPr>
        </p:pic>
        <p:pic>
          <p:nvPicPr>
            <p:cNvPr id="52" name="図 5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86907" y="1895132"/>
              <a:ext cx="951044" cy="951044"/>
            </a:xfrm>
            <a:prstGeom prst="rect">
              <a:avLst/>
            </a:prstGeom>
          </p:spPr>
        </p:pic>
        <p:pic>
          <p:nvPicPr>
            <p:cNvPr id="53" name="図 5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2241" y="1889767"/>
              <a:ext cx="951044" cy="951044"/>
            </a:xfrm>
            <a:prstGeom prst="rect">
              <a:avLst/>
            </a:prstGeom>
          </p:spPr>
        </p:pic>
        <p:pic>
          <p:nvPicPr>
            <p:cNvPr id="54" name="図 5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31504" y="1868448"/>
              <a:ext cx="972362" cy="972362"/>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31504" y="2575018"/>
              <a:ext cx="972362" cy="972362"/>
            </a:xfrm>
            <a:prstGeom prst="rect">
              <a:avLst/>
            </a:prstGeom>
          </p:spPr>
        </p:pic>
        <p:pic>
          <p:nvPicPr>
            <p:cNvPr id="56" name="図 5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6856" y="3299701"/>
              <a:ext cx="972362" cy="972362"/>
            </a:xfrm>
            <a:prstGeom prst="rect">
              <a:avLst/>
            </a:prstGeom>
          </p:spPr>
        </p:pic>
        <p:pic>
          <p:nvPicPr>
            <p:cNvPr id="57" name="図 5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2208" y="4022974"/>
              <a:ext cx="972362" cy="972362"/>
            </a:xfrm>
            <a:prstGeom prst="rect">
              <a:avLst/>
            </a:prstGeom>
          </p:spPr>
        </p:pic>
        <p:pic>
          <p:nvPicPr>
            <p:cNvPr id="58" name="図 5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4371" y="1857789"/>
              <a:ext cx="972362" cy="972362"/>
            </a:xfrm>
            <a:prstGeom prst="rect">
              <a:avLst/>
            </a:prstGeom>
          </p:spPr>
        </p:pic>
        <p:pic>
          <p:nvPicPr>
            <p:cNvPr id="59" name="図 5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64371" y="2564359"/>
              <a:ext cx="972362" cy="972362"/>
            </a:xfrm>
            <a:prstGeom prst="rect">
              <a:avLst/>
            </a:prstGeom>
          </p:spPr>
        </p:pic>
        <p:pic>
          <p:nvPicPr>
            <p:cNvPr id="60" name="図 5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59723" y="3289042"/>
              <a:ext cx="972362" cy="972362"/>
            </a:xfrm>
            <a:prstGeom prst="rect">
              <a:avLst/>
            </a:prstGeom>
          </p:spPr>
        </p:pic>
        <p:pic>
          <p:nvPicPr>
            <p:cNvPr id="61" name="図 6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255075" y="4012315"/>
              <a:ext cx="972362" cy="972362"/>
            </a:xfrm>
            <a:prstGeom prst="rect">
              <a:avLst/>
            </a:prstGeom>
          </p:spPr>
        </p:pic>
      </p:grpSp>
      <p:sp>
        <p:nvSpPr>
          <p:cNvPr id="62" name="右中かっこ 61"/>
          <p:cNvSpPr/>
          <p:nvPr/>
        </p:nvSpPr>
        <p:spPr>
          <a:xfrm rot="5400000">
            <a:off x="3971988" y="1921224"/>
            <a:ext cx="237797" cy="4829228"/>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63" name="右中かっこ 62"/>
          <p:cNvSpPr/>
          <p:nvPr/>
        </p:nvSpPr>
        <p:spPr>
          <a:xfrm rot="5400000">
            <a:off x="6919667" y="3892523"/>
            <a:ext cx="237799" cy="886632"/>
          </a:xfrm>
          <a:prstGeom prst="rightBrace">
            <a:avLst/>
          </a:prstGeom>
          <a:ln w="38100">
            <a:solidFill>
              <a:srgbClr val="D13658"/>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64" name="テキスト ボックス 63"/>
          <p:cNvSpPr txBox="1"/>
          <p:nvPr/>
        </p:nvSpPr>
        <p:spPr>
          <a:xfrm>
            <a:off x="3194880" y="4599345"/>
            <a:ext cx="2075135" cy="307777"/>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会社に雇用されて働くひと</a:t>
            </a:r>
          </a:p>
        </p:txBody>
      </p:sp>
      <p:sp>
        <p:nvSpPr>
          <p:cNvPr id="65" name="テキスト ボックス 64"/>
          <p:cNvSpPr txBox="1"/>
          <p:nvPr/>
        </p:nvSpPr>
        <p:spPr>
          <a:xfrm>
            <a:off x="5528900" y="4594787"/>
            <a:ext cx="3252025" cy="307777"/>
          </a:xfrm>
          <a:prstGeom prst="rect">
            <a:avLst/>
          </a:prstGeom>
          <a:noFill/>
        </p:spPr>
        <p:txBody>
          <a:bodyPr wrap="square" rtlCol="0">
            <a:spAutoFit/>
          </a:bodyPr>
          <a:lstStyle/>
          <a:p>
            <a:r>
              <a:rPr kumimoji="1" lang="ja-JP" altLang="en-US" b="1" dirty="0">
                <a:solidFill>
                  <a:srgbClr val="D13658"/>
                </a:solidFill>
                <a:latin typeface="Meiryo UI" panose="020B0604030504040204" pitchFamily="50" charset="-128"/>
                <a:ea typeface="Meiryo UI" panose="020B0604030504040204" pitchFamily="50" charset="-128"/>
              </a:rPr>
              <a:t>「曖昧な雇用」やフリーランスとして働くひと</a:t>
            </a:r>
          </a:p>
        </p:txBody>
      </p:sp>
      <p:sp>
        <p:nvSpPr>
          <p:cNvPr id="66" name="Google Shape;1039;p42"/>
          <p:cNvSpPr txBox="1">
            <a:spLocks/>
          </p:cNvSpPr>
          <p:nvPr/>
        </p:nvSpPr>
        <p:spPr>
          <a:xfrm>
            <a:off x="653723" y="205800"/>
            <a:ext cx="5147400" cy="629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2400" b="1" u="sng" dirty="0">
                <a:solidFill>
                  <a:schemeClr val="bg2">
                    <a:lumMod val="90000"/>
                    <a:lumOff val="10000"/>
                  </a:schemeClr>
                </a:solidFill>
                <a:latin typeface="Meiryo UI" panose="020B0604030504040204" pitchFamily="50" charset="-128"/>
                <a:ea typeface="Meiryo UI" panose="020B0604030504040204" pitchFamily="50" charset="-128"/>
              </a:rPr>
              <a:t>多様化する働き方</a:t>
            </a:r>
            <a:endParaRPr lang="en-US" altLang="ja-JP" sz="2400" b="1" u="sng" dirty="0">
              <a:solidFill>
                <a:schemeClr val="bg2">
                  <a:lumMod val="90000"/>
                  <a:lumOff val="1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6024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7" name="Google Shape;900;p39"/>
          <p:cNvSpPr txBox="1">
            <a:spLocks/>
          </p:cNvSpPr>
          <p:nvPr/>
        </p:nvSpPr>
        <p:spPr>
          <a:xfrm>
            <a:off x="258238" y="665363"/>
            <a:ext cx="8451047" cy="73163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600" dirty="0">
                <a:solidFill>
                  <a:srgbClr val="374851"/>
                </a:solidFill>
                <a:latin typeface="Meiryo UI" panose="020B0604030504040204" pitchFamily="50" charset="-128"/>
                <a:ea typeface="Meiryo UI" panose="020B0604030504040204" pitchFamily="50" charset="-128"/>
              </a:rPr>
              <a:t>病気やケガで働けなくなった時、働けなかった日数に応じて保険金を受け取ることができる制度。 病気やケガによって収入減となったときでも食費や光熱費、住居費などの生活費の支払いに備えることができます。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 y="0"/>
            <a:ext cx="4107305" cy="369332"/>
          </a:xfrm>
          <a:prstGeom prst="rect">
            <a:avLst/>
          </a:prstGeom>
          <a:solidFill>
            <a:srgbClr val="FF6C43"/>
          </a:solidFill>
          <a:ln>
            <a:solidFill>
              <a:srgbClr val="FF6C43"/>
            </a:solidFill>
          </a:ln>
        </p:spPr>
        <p:txBody>
          <a:bodyPr wrap="squar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　</a:t>
            </a:r>
            <a:r>
              <a:rPr kumimoji="1" lang="ja-JP"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所得補償制度（オプション</a:t>
            </a:r>
            <a:r>
              <a:rPr kumimoji="1" lang="en-US" altLang="ja-JP"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4</a:t>
            </a:r>
            <a:r>
              <a:rPr kumimoji="1" lang="zh-TW" altLang="en-US" sz="1800" b="1" dirty="0">
                <a:solidFill>
                  <a:schemeClr val="bg1"/>
                </a:solidFill>
                <a:effectLst>
                  <a:outerShdw blurRad="38100" dist="38100" dir="2700000" algn="tl">
                    <a:srgbClr val="000000"/>
                  </a:outerShdw>
                </a:effectLst>
                <a:latin typeface="Meiryo UI" panose="020B0604030504040204" pitchFamily="50" charset="-128"/>
                <a:ea typeface="Meiryo UI" panose="020B0604030504040204" pitchFamily="50" charset="-128"/>
              </a:rPr>
              <a:t>）</a:t>
            </a:r>
          </a:p>
        </p:txBody>
      </p:sp>
      <p:graphicFrame>
        <p:nvGraphicFramePr>
          <p:cNvPr id="10" name="表 9"/>
          <p:cNvGraphicFramePr>
            <a:graphicFrameLocks noGrp="1"/>
          </p:cNvGraphicFramePr>
          <p:nvPr>
            <p:extLst>
              <p:ext uri="{D42A27DB-BD31-4B8C-83A1-F6EECF244321}">
                <p14:modId xmlns:p14="http://schemas.microsoft.com/office/powerpoint/2010/main" val="1657217600"/>
              </p:ext>
            </p:extLst>
          </p:nvPr>
        </p:nvGraphicFramePr>
        <p:xfrm>
          <a:off x="94733" y="1397001"/>
          <a:ext cx="8778056" cy="3420000"/>
        </p:xfrm>
        <a:graphic>
          <a:graphicData uri="http://schemas.openxmlformats.org/drawingml/2006/table">
            <a:tbl>
              <a:tblPr/>
              <a:tblGrid>
                <a:gridCol w="1520606">
                  <a:extLst>
                    <a:ext uri="{9D8B030D-6E8A-4147-A177-3AD203B41FA5}">
                      <a16:colId xmlns:a16="http://schemas.microsoft.com/office/drawing/2014/main" val="2357194461"/>
                    </a:ext>
                  </a:extLst>
                </a:gridCol>
                <a:gridCol w="483830">
                  <a:extLst>
                    <a:ext uri="{9D8B030D-6E8A-4147-A177-3AD203B41FA5}">
                      <a16:colId xmlns:a16="http://schemas.microsoft.com/office/drawing/2014/main" val="782080543"/>
                    </a:ext>
                  </a:extLst>
                </a:gridCol>
                <a:gridCol w="483830">
                  <a:extLst>
                    <a:ext uri="{9D8B030D-6E8A-4147-A177-3AD203B41FA5}">
                      <a16:colId xmlns:a16="http://schemas.microsoft.com/office/drawing/2014/main" val="3113425375"/>
                    </a:ext>
                  </a:extLst>
                </a:gridCol>
                <a:gridCol w="483830">
                  <a:extLst>
                    <a:ext uri="{9D8B030D-6E8A-4147-A177-3AD203B41FA5}">
                      <a16:colId xmlns:a16="http://schemas.microsoft.com/office/drawing/2014/main" val="3348234697"/>
                    </a:ext>
                  </a:extLst>
                </a:gridCol>
                <a:gridCol w="483830">
                  <a:extLst>
                    <a:ext uri="{9D8B030D-6E8A-4147-A177-3AD203B41FA5}">
                      <a16:colId xmlns:a16="http://schemas.microsoft.com/office/drawing/2014/main" val="3329731161"/>
                    </a:ext>
                  </a:extLst>
                </a:gridCol>
                <a:gridCol w="483830">
                  <a:extLst>
                    <a:ext uri="{9D8B030D-6E8A-4147-A177-3AD203B41FA5}">
                      <a16:colId xmlns:a16="http://schemas.microsoft.com/office/drawing/2014/main" val="2904192155"/>
                    </a:ext>
                  </a:extLst>
                </a:gridCol>
                <a:gridCol w="483830">
                  <a:extLst>
                    <a:ext uri="{9D8B030D-6E8A-4147-A177-3AD203B41FA5}">
                      <a16:colId xmlns:a16="http://schemas.microsoft.com/office/drawing/2014/main" val="14596937"/>
                    </a:ext>
                  </a:extLst>
                </a:gridCol>
                <a:gridCol w="483830">
                  <a:extLst>
                    <a:ext uri="{9D8B030D-6E8A-4147-A177-3AD203B41FA5}">
                      <a16:colId xmlns:a16="http://schemas.microsoft.com/office/drawing/2014/main" val="1524564727"/>
                    </a:ext>
                  </a:extLst>
                </a:gridCol>
                <a:gridCol w="483830">
                  <a:extLst>
                    <a:ext uri="{9D8B030D-6E8A-4147-A177-3AD203B41FA5}">
                      <a16:colId xmlns:a16="http://schemas.microsoft.com/office/drawing/2014/main" val="705402877"/>
                    </a:ext>
                  </a:extLst>
                </a:gridCol>
                <a:gridCol w="483830">
                  <a:extLst>
                    <a:ext uri="{9D8B030D-6E8A-4147-A177-3AD203B41FA5}">
                      <a16:colId xmlns:a16="http://schemas.microsoft.com/office/drawing/2014/main" val="117303579"/>
                    </a:ext>
                  </a:extLst>
                </a:gridCol>
                <a:gridCol w="483830">
                  <a:extLst>
                    <a:ext uri="{9D8B030D-6E8A-4147-A177-3AD203B41FA5}">
                      <a16:colId xmlns:a16="http://schemas.microsoft.com/office/drawing/2014/main" val="3412075401"/>
                    </a:ext>
                  </a:extLst>
                </a:gridCol>
                <a:gridCol w="483830">
                  <a:extLst>
                    <a:ext uri="{9D8B030D-6E8A-4147-A177-3AD203B41FA5}">
                      <a16:colId xmlns:a16="http://schemas.microsoft.com/office/drawing/2014/main" val="2071558539"/>
                    </a:ext>
                  </a:extLst>
                </a:gridCol>
                <a:gridCol w="483830">
                  <a:extLst>
                    <a:ext uri="{9D8B030D-6E8A-4147-A177-3AD203B41FA5}">
                      <a16:colId xmlns:a16="http://schemas.microsoft.com/office/drawing/2014/main" val="2151578866"/>
                    </a:ext>
                  </a:extLst>
                </a:gridCol>
                <a:gridCol w="483830">
                  <a:extLst>
                    <a:ext uri="{9D8B030D-6E8A-4147-A177-3AD203B41FA5}">
                      <a16:colId xmlns:a16="http://schemas.microsoft.com/office/drawing/2014/main" val="2029213231"/>
                    </a:ext>
                  </a:extLst>
                </a:gridCol>
                <a:gridCol w="483830">
                  <a:extLst>
                    <a:ext uri="{9D8B030D-6E8A-4147-A177-3AD203B41FA5}">
                      <a16:colId xmlns:a16="http://schemas.microsoft.com/office/drawing/2014/main" val="2379678949"/>
                    </a:ext>
                  </a:extLst>
                </a:gridCol>
                <a:gridCol w="483830">
                  <a:extLst>
                    <a:ext uri="{9D8B030D-6E8A-4147-A177-3AD203B41FA5}">
                      <a16:colId xmlns:a16="http://schemas.microsoft.com/office/drawing/2014/main" val="1409254550"/>
                    </a:ext>
                  </a:extLst>
                </a:gridCol>
              </a:tblGrid>
              <a:tr h="190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補償期間</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gridSpan="5">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年（</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12</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か月）</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免責期間</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5F0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marL="0" marR="0" indent="0" algn="ctr" defTabSz="914400" rtl="0" eaLnBrk="1" fontAlgn="ctr" latinLnBrk="0" hangingPunct="1">
                        <a:lnSpc>
                          <a:spcPct val="100000"/>
                        </a:lnSpc>
                        <a:spcBef>
                          <a:spcPts val="0"/>
                        </a:spcBef>
                        <a:spcAft>
                          <a:spcPts val="0"/>
                        </a:spcAft>
                        <a:buClr>
                          <a:srgbClr val="000000"/>
                        </a:buClr>
                        <a:buSzTx/>
                        <a:buFont typeface="Arial"/>
                        <a:buNone/>
                        <a:tabLst/>
                        <a:defRPr/>
                      </a:pP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日</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58149718"/>
                  </a:ext>
                </a:extLst>
              </a:tr>
              <a:tr h="190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職種タイプ</a:t>
                      </a: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職種級別</a:t>
                      </a: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gridSpan="5">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級</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２級</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5">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３級</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70486356"/>
                  </a:ext>
                </a:extLst>
              </a:tr>
              <a:tr h="190000">
                <a:tc>
                  <a:txBody>
                    <a:bodyPr/>
                    <a:lstStyle/>
                    <a:p>
                      <a:pPr algn="ctr" fontAlgn="ctr"/>
                      <a:r>
                        <a:rPr lang="zh-TW" altLang="en-US" sz="800" b="0" i="0" u="none" strike="noStrike" dirty="0">
                          <a:solidFill>
                            <a:srgbClr val="000000"/>
                          </a:solidFill>
                          <a:effectLst/>
                          <a:latin typeface="Meiryo UI" panose="020B0604030504040204" pitchFamily="50" charset="-128"/>
                          <a:ea typeface="Meiryo UI" panose="020B0604030504040204" pitchFamily="50" charset="-128"/>
                        </a:rPr>
                        <a:t>保険金額（月額）</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a:txBody>
                    <a:bodyPr/>
                    <a:lstStyle/>
                    <a:p>
                      <a:pPr algn="ctr" fontAlgn="ct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万円</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30596929"/>
                  </a:ext>
                </a:extLst>
              </a:tr>
              <a:tr h="190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満年齢</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gridSpan="15">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月払</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93914807"/>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2,070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3,450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790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2,370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2,790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4,650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extLst>
                  <a:ext uri="{0D108BD9-81ED-4DB2-BD59-A6C34878D82A}">
                    <a16:rowId xmlns:a16="http://schemas.microsoft.com/office/drawing/2014/main" val="1912421068"/>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2,970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4,950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3,420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5,700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3211565"/>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1,090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3,270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5,450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6,250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extLst>
                  <a:ext uri="{0D108BD9-81ED-4DB2-BD59-A6C34878D82A}">
                    <a16:rowId xmlns:a16="http://schemas.microsoft.com/office/drawing/2014/main" val="1910936275"/>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1,310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3,930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6,000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1,770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3,540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5,310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491176791"/>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4,800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6,400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5,520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9,200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6,480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8,640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10,800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extLst>
                  <a:ext uri="{0D108BD9-81ED-4DB2-BD59-A6C34878D82A}">
                    <a16:rowId xmlns:a16="http://schemas.microsoft.com/office/drawing/2014/main" val="3771201437"/>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7,920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6,840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9,120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2,670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8,010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10,680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13,350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53124709"/>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4,700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9,400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11,750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5,400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8,100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10,800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13,500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3,160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6,320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9,480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12,640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15,800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extLst>
                  <a:ext uri="{0D108BD9-81ED-4DB2-BD59-A6C34878D82A}">
                    <a16:rowId xmlns:a16="http://schemas.microsoft.com/office/drawing/2014/main" val="244372791"/>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2,710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8,130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13,550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3,110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6,220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9,330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12,440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15,550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10,950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14,600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18,250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631360088"/>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55</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2,870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5,740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8,610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14,350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13,200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16,500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3,870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7,740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11,610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15,480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19,350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0BEC9"/>
                    </a:solidFill>
                  </a:tcPr>
                </a:tc>
                <a:extLst>
                  <a:ext uri="{0D108BD9-81ED-4DB2-BD59-A6C34878D82A}">
                    <a16:rowId xmlns:a16="http://schemas.microsoft.com/office/drawing/2014/main" val="748036666"/>
                  </a:ext>
                </a:extLst>
              </a:tr>
              <a:tr h="266000">
                <a:tc>
                  <a:txBody>
                    <a:bodyPr/>
                    <a:lstStyle/>
                    <a:p>
                      <a:pPr algn="ctr"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満</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歳</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CCECFF"/>
                    </a:solid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3,010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6,020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9,030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12,040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15,050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3,460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10,380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13,840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17,300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8,120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12,180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16,240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20,300</a:t>
                      </a:r>
                    </a:p>
                  </a:txBody>
                  <a:tcPr marL="6472" marR="6472" marT="6472"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80192125"/>
                  </a:ext>
                </a:extLst>
              </a:tr>
            </a:tbl>
          </a:graphicData>
        </a:graphic>
      </p:graphicFrame>
      <p:sp>
        <p:nvSpPr>
          <p:cNvPr id="2" name="テキスト ボックス 1"/>
          <p:cNvSpPr txBox="1"/>
          <p:nvPr/>
        </p:nvSpPr>
        <p:spPr>
          <a:xfrm>
            <a:off x="878005" y="4852541"/>
            <a:ext cx="7387990" cy="276999"/>
          </a:xfrm>
          <a:prstGeom prst="rect">
            <a:avLst/>
          </a:prstGeom>
          <a:noFill/>
        </p:spPr>
        <p:txBody>
          <a:bodyPr wrap="square" rtlCol="0">
            <a:spAutoFit/>
          </a:bodyPr>
          <a:lstStyle/>
          <a:p>
            <a:r>
              <a:rPr kumimoji="1" lang="en-US" altLang="ja-JP" sz="1200" dirty="0"/>
              <a:t>1</a:t>
            </a:r>
            <a:r>
              <a:rPr kumimoji="1" lang="ja-JP" altLang="en-US" sz="1200" dirty="0"/>
              <a:t>級：事務・営業・管理職など　</a:t>
            </a:r>
            <a:r>
              <a:rPr kumimoji="1" lang="en-US" altLang="ja-JP" sz="1200" b="1" dirty="0">
                <a:solidFill>
                  <a:srgbClr val="D13658"/>
                </a:solidFill>
              </a:rPr>
              <a:t>|</a:t>
            </a:r>
            <a:r>
              <a:rPr kumimoji="1" lang="ja-JP" altLang="en-US" sz="1200" dirty="0"/>
              <a:t>　</a:t>
            </a:r>
            <a:r>
              <a:rPr kumimoji="1" lang="en-US" altLang="ja-JP" sz="1200" dirty="0"/>
              <a:t>2</a:t>
            </a:r>
            <a:r>
              <a:rPr kumimoji="1" lang="ja-JP" altLang="en-US" sz="1200" dirty="0"/>
              <a:t>級：</a:t>
            </a:r>
            <a:r>
              <a:rPr lang="ja-JP" altLang="en-US" sz="1200" dirty="0"/>
              <a:t>軽作業を伴う職種など　</a:t>
            </a:r>
            <a:r>
              <a:rPr lang="en-US" altLang="ja-JP" sz="1200" b="1" dirty="0">
                <a:solidFill>
                  <a:srgbClr val="D13658"/>
                </a:solidFill>
              </a:rPr>
              <a:t>|</a:t>
            </a:r>
            <a:r>
              <a:rPr lang="ja-JP" altLang="en-US" sz="1200" dirty="0"/>
              <a:t>　</a:t>
            </a:r>
            <a:r>
              <a:rPr lang="en-US" altLang="ja-JP" sz="1200" dirty="0"/>
              <a:t>3</a:t>
            </a:r>
            <a:r>
              <a:rPr lang="ja-JP" altLang="en-US" sz="1200" dirty="0"/>
              <a:t>級：軽作業を超える作業を伴う職種</a:t>
            </a:r>
            <a:endParaRPr kumimoji="1" lang="ja-JP" altLang="en-US" sz="1200"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709" y="31366"/>
            <a:ext cx="2089817" cy="590226"/>
          </a:xfrm>
          <a:prstGeom prst="rect">
            <a:avLst/>
          </a:prstGeom>
        </p:spPr>
      </p:pic>
    </p:spTree>
    <p:extLst>
      <p:ext uri="{BB962C8B-B14F-4D97-AF65-F5344CB8AC3E}">
        <p14:creationId xmlns:p14="http://schemas.microsoft.com/office/powerpoint/2010/main" val="1483350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75" name="角丸四角形 74"/>
          <p:cNvSpPr/>
          <p:nvPr/>
        </p:nvSpPr>
        <p:spPr>
          <a:xfrm>
            <a:off x="6274592" y="2633645"/>
            <a:ext cx="1820098" cy="418629"/>
          </a:xfrm>
          <a:prstGeom prst="round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1" name="角丸四角形 60"/>
          <p:cNvSpPr/>
          <p:nvPr/>
        </p:nvSpPr>
        <p:spPr>
          <a:xfrm>
            <a:off x="5476341" y="711253"/>
            <a:ext cx="2837143" cy="575100"/>
          </a:xfrm>
          <a:prstGeom prst="roundRect">
            <a:avLst/>
          </a:prstGeom>
          <a:noFill/>
          <a:ln>
            <a:solidFill>
              <a:srgbClr val="066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 name="上矢印 89"/>
          <p:cNvSpPr/>
          <p:nvPr/>
        </p:nvSpPr>
        <p:spPr>
          <a:xfrm rot="3012769">
            <a:off x="2926975" y="-1343148"/>
            <a:ext cx="170615" cy="7750835"/>
          </a:xfrm>
          <a:prstGeom prst="upArrow">
            <a:avLst>
              <a:gd name="adj1" fmla="val 50000"/>
              <a:gd name="adj2" fmla="val 130674"/>
            </a:avLst>
          </a:prstGeom>
          <a:solidFill>
            <a:srgbClr val="A6A6A6"/>
          </a:solid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 name="角丸四角形 2"/>
          <p:cNvSpPr/>
          <p:nvPr/>
        </p:nvSpPr>
        <p:spPr>
          <a:xfrm>
            <a:off x="872842" y="4541710"/>
            <a:ext cx="2432957" cy="536139"/>
          </a:xfrm>
          <a:prstGeom prst="roundRect">
            <a:avLst/>
          </a:prstGeom>
          <a:noFill/>
          <a:ln>
            <a:solidFill>
              <a:srgbClr val="D13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 name="楕円 80"/>
          <p:cNvSpPr/>
          <p:nvPr/>
        </p:nvSpPr>
        <p:spPr>
          <a:xfrm rot="19849852">
            <a:off x="124313" y="4413062"/>
            <a:ext cx="540000" cy="540000"/>
          </a:xfrm>
          <a:prstGeom prst="ellipse">
            <a:avLst/>
          </a:prstGeom>
          <a:solidFill>
            <a:srgbClr val="D13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srgbClr val="FFFFFF"/>
              </a:solidFill>
              <a:latin typeface="Arial"/>
              <a:ea typeface="ＭＳ Ｐゴシック" panose="020B0600070205080204" pitchFamily="50" charset="-128"/>
            </a:endParaRPr>
          </a:p>
        </p:txBody>
      </p:sp>
      <p:sp>
        <p:nvSpPr>
          <p:cNvPr id="7" name="楕円 6"/>
          <p:cNvSpPr/>
          <p:nvPr/>
        </p:nvSpPr>
        <p:spPr>
          <a:xfrm rot="19849852">
            <a:off x="2391079" y="2514052"/>
            <a:ext cx="540000" cy="540000"/>
          </a:xfrm>
          <a:prstGeom prst="ellipse">
            <a:avLst/>
          </a:prstGeom>
          <a:solidFill>
            <a:srgbClr val="3748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srgbClr val="FFFFFF"/>
              </a:solidFill>
              <a:latin typeface="Arial"/>
              <a:ea typeface="ＭＳ Ｐゴシック" panose="020B0600070205080204" pitchFamily="50" charset="-128"/>
            </a:endParaRPr>
          </a:p>
        </p:txBody>
      </p:sp>
      <p:sp>
        <p:nvSpPr>
          <p:cNvPr id="9" name="楕円 8"/>
          <p:cNvSpPr/>
          <p:nvPr/>
        </p:nvSpPr>
        <p:spPr>
          <a:xfrm rot="19849852">
            <a:off x="1342539" y="3387331"/>
            <a:ext cx="540000" cy="540000"/>
          </a:xfrm>
          <a:prstGeom prst="ellipse">
            <a:avLst/>
          </a:prstGeom>
          <a:solidFill>
            <a:srgbClr val="066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srgbClr val="FFFFFF"/>
              </a:solidFill>
              <a:latin typeface="Arial"/>
              <a:ea typeface="ＭＳ Ｐゴシック" panose="020B0600070205080204" pitchFamily="50" charset="-128"/>
            </a:endParaRPr>
          </a:p>
        </p:txBody>
      </p:sp>
      <p:sp>
        <p:nvSpPr>
          <p:cNvPr id="10" name="楕円 9"/>
          <p:cNvSpPr/>
          <p:nvPr/>
        </p:nvSpPr>
        <p:spPr>
          <a:xfrm rot="19849852">
            <a:off x="3518708" y="1620650"/>
            <a:ext cx="540000" cy="540000"/>
          </a:xfrm>
          <a:prstGeom prst="ellipse">
            <a:avLst/>
          </a:prstGeom>
          <a:solidFill>
            <a:srgbClr val="D13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srgbClr val="FFFFFF"/>
              </a:solidFill>
              <a:latin typeface="Arial"/>
              <a:ea typeface="ＭＳ Ｐゴシック" panose="020B0600070205080204" pitchFamily="50" charset="-128"/>
            </a:endParaRPr>
          </a:p>
        </p:txBody>
      </p:sp>
      <p:sp>
        <p:nvSpPr>
          <p:cNvPr id="26" name="Google Shape;899;p39"/>
          <p:cNvSpPr txBox="1">
            <a:spLocks noGrp="1"/>
          </p:cNvSpPr>
          <p:nvPr>
            <p:ph type="subTitle" idx="1"/>
          </p:nvPr>
        </p:nvSpPr>
        <p:spPr>
          <a:xfrm>
            <a:off x="984700" y="4647175"/>
            <a:ext cx="2209238" cy="372646"/>
          </a:xfrm>
          <a:prstGeom prst="rect">
            <a:avLst/>
          </a:prstGeom>
        </p:spPr>
        <p:txBody>
          <a:bodyPr spcFirstLastPara="1" wrap="square" lIns="91425" tIns="91425" rIns="91425" bIns="91425" anchor="t" anchorCtr="0">
            <a:noAutofit/>
          </a:bodyPr>
          <a:lstStyle/>
          <a:p>
            <a:pPr marL="0" indent="0">
              <a:spcAft>
                <a:spcPts val="1600"/>
              </a:spcAft>
            </a:pPr>
            <a:r>
              <a:rPr lang="ja-JP" altLang="en-US" sz="900" dirty="0">
                <a:solidFill>
                  <a:srgbClr val="D13658"/>
                </a:solidFill>
                <a:latin typeface="Yu Gothic UI" panose="020B0500000000000000" pitchFamily="50" charset="-128"/>
                <a:ea typeface="Yu Gothic UI" panose="020B0500000000000000" pitchFamily="50" charset="-128"/>
              </a:rPr>
              <a:t>働く仲間たちの労働相談例をデータベース化。クイック検索により利便性の向上を実現。</a:t>
            </a:r>
            <a:br>
              <a:rPr lang="en-US" altLang="ja-JP" sz="900" dirty="0">
                <a:solidFill>
                  <a:srgbClr val="D13658"/>
                </a:solidFill>
                <a:latin typeface="Yu Gothic UI" panose="020B0500000000000000" pitchFamily="50" charset="-128"/>
                <a:ea typeface="Yu Gothic UI" panose="020B0500000000000000" pitchFamily="50" charset="-128"/>
              </a:rPr>
            </a:br>
            <a:endParaRPr sz="1200" b="1" dirty="0">
              <a:solidFill>
                <a:srgbClr val="D13658"/>
              </a:solidFill>
              <a:latin typeface="Yu Gothic UI" panose="020B0500000000000000" pitchFamily="50" charset="-128"/>
              <a:ea typeface="Yu Gothic UI" panose="020B0500000000000000" pitchFamily="50" charset="-128"/>
            </a:endParaRPr>
          </a:p>
        </p:txBody>
      </p:sp>
      <p:sp>
        <p:nvSpPr>
          <p:cNvPr id="27" name="Google Shape;899;p39"/>
          <p:cNvSpPr txBox="1">
            <a:spLocks noGrp="1"/>
          </p:cNvSpPr>
          <p:nvPr>
            <p:ph type="subTitle" idx="1"/>
          </p:nvPr>
        </p:nvSpPr>
        <p:spPr>
          <a:xfrm>
            <a:off x="87533" y="4457606"/>
            <a:ext cx="734994" cy="422991"/>
          </a:xfrm>
          <a:prstGeom prst="rect">
            <a:avLst/>
          </a:prstGeom>
        </p:spPr>
        <p:txBody>
          <a:bodyPr spcFirstLastPara="1" wrap="square" lIns="91425" tIns="91425" rIns="91425" bIns="91425" anchor="t" anchorCtr="0">
            <a:noAutofit/>
          </a:bodyPr>
          <a:lstStyle/>
          <a:p>
            <a:pPr marL="0" indent="0">
              <a:spcAft>
                <a:spcPts val="1600"/>
              </a:spcAft>
            </a:pPr>
            <a:r>
              <a:rPr lang="en-US" altLang="ja-JP" b="1" dirty="0">
                <a:solidFill>
                  <a:schemeClr val="bg1"/>
                </a:solidFill>
                <a:latin typeface="Yu Gothic UI" panose="020B0500000000000000" pitchFamily="50" charset="-128"/>
                <a:ea typeface="Yu Gothic UI" panose="020B0500000000000000" pitchFamily="50" charset="-128"/>
              </a:rPr>
              <a:t>10</a:t>
            </a:r>
            <a:r>
              <a:rPr lang="ja-JP" altLang="en-US" b="1" dirty="0">
                <a:solidFill>
                  <a:schemeClr val="bg1"/>
                </a:solidFill>
                <a:latin typeface="Yu Gothic UI" panose="020B0500000000000000" pitchFamily="50" charset="-128"/>
                <a:ea typeface="Yu Gothic UI" panose="020B0500000000000000" pitchFamily="50" charset="-128"/>
              </a:rPr>
              <a:t>月</a:t>
            </a:r>
            <a:endParaRPr b="1" dirty="0">
              <a:solidFill>
                <a:schemeClr val="bg1"/>
              </a:solidFill>
              <a:latin typeface="Yu Gothic UI" panose="020B0500000000000000" pitchFamily="50" charset="-128"/>
              <a:ea typeface="Yu Gothic UI" panose="020B0500000000000000" pitchFamily="50" charset="-128"/>
            </a:endParaRPr>
          </a:p>
        </p:txBody>
      </p:sp>
      <p:sp>
        <p:nvSpPr>
          <p:cNvPr id="29" name="Google Shape;899;p39"/>
          <p:cNvSpPr txBox="1">
            <a:spLocks noGrp="1"/>
          </p:cNvSpPr>
          <p:nvPr>
            <p:ph type="subTitle" idx="1"/>
          </p:nvPr>
        </p:nvSpPr>
        <p:spPr>
          <a:xfrm>
            <a:off x="2307440" y="2560392"/>
            <a:ext cx="744951" cy="466991"/>
          </a:xfrm>
          <a:prstGeom prst="rect">
            <a:avLst/>
          </a:prstGeom>
        </p:spPr>
        <p:txBody>
          <a:bodyPr spcFirstLastPara="1" wrap="square" lIns="91425" tIns="91425" rIns="91425" bIns="91425" anchor="t" anchorCtr="0">
            <a:noAutofit/>
          </a:bodyPr>
          <a:lstStyle/>
          <a:p>
            <a:pPr marL="0" indent="0" algn="ctr">
              <a:spcAft>
                <a:spcPts val="1600"/>
              </a:spcAft>
            </a:pPr>
            <a:r>
              <a:rPr lang="en-US" altLang="ja-JP" b="1" dirty="0">
                <a:solidFill>
                  <a:schemeClr val="bg1"/>
                </a:solidFill>
                <a:latin typeface="Yu Gothic UI" panose="020B0500000000000000" pitchFamily="50" charset="-128"/>
                <a:ea typeface="Yu Gothic UI" panose="020B0500000000000000" pitchFamily="50" charset="-128"/>
              </a:rPr>
              <a:t>1</a:t>
            </a:r>
            <a:r>
              <a:rPr lang="ja-JP" altLang="en-US" b="1" dirty="0">
                <a:solidFill>
                  <a:schemeClr val="bg1"/>
                </a:solidFill>
                <a:latin typeface="Yu Gothic UI" panose="020B0500000000000000" pitchFamily="50" charset="-128"/>
                <a:ea typeface="Yu Gothic UI" panose="020B0500000000000000" pitchFamily="50" charset="-128"/>
              </a:rPr>
              <a:t>月</a:t>
            </a:r>
            <a:br>
              <a:rPr lang="en-US" altLang="ja-JP" b="1" dirty="0">
                <a:solidFill>
                  <a:schemeClr val="bg1"/>
                </a:solidFill>
                <a:latin typeface="Yu Gothic UI" panose="020B0500000000000000" pitchFamily="50" charset="-128"/>
                <a:ea typeface="Yu Gothic UI" panose="020B0500000000000000" pitchFamily="50" charset="-128"/>
              </a:rPr>
            </a:br>
            <a:endParaRPr sz="1400" b="1" dirty="0">
              <a:solidFill>
                <a:schemeClr val="bg1"/>
              </a:solidFill>
              <a:latin typeface="Yu Gothic UI" panose="020B0500000000000000" pitchFamily="50" charset="-128"/>
              <a:ea typeface="Yu Gothic UI" panose="020B0500000000000000" pitchFamily="50" charset="-128"/>
            </a:endParaRPr>
          </a:p>
        </p:txBody>
      </p:sp>
      <p:sp>
        <p:nvSpPr>
          <p:cNvPr id="35" name="Google Shape;899;p39"/>
          <p:cNvSpPr txBox="1">
            <a:spLocks noGrp="1"/>
          </p:cNvSpPr>
          <p:nvPr>
            <p:ph type="subTitle" idx="1"/>
          </p:nvPr>
        </p:nvSpPr>
        <p:spPr>
          <a:xfrm>
            <a:off x="3509106" y="1667216"/>
            <a:ext cx="573165" cy="538536"/>
          </a:xfrm>
          <a:prstGeom prst="rect">
            <a:avLst/>
          </a:prstGeom>
        </p:spPr>
        <p:txBody>
          <a:bodyPr spcFirstLastPara="1" wrap="square" lIns="91425" tIns="91425" rIns="91425" bIns="91425" anchor="t" anchorCtr="0">
            <a:noAutofit/>
          </a:bodyPr>
          <a:lstStyle/>
          <a:p>
            <a:pPr marL="0" indent="0" algn="ctr">
              <a:spcAft>
                <a:spcPts val="1600"/>
              </a:spcAft>
            </a:pPr>
            <a:r>
              <a:rPr lang="en-US" altLang="ja-JP" b="1" dirty="0">
                <a:solidFill>
                  <a:schemeClr val="bg1"/>
                </a:solidFill>
                <a:latin typeface="Yu Gothic UI" panose="020B0500000000000000" pitchFamily="50" charset="-128"/>
                <a:ea typeface="Yu Gothic UI" panose="020B0500000000000000" pitchFamily="50" charset="-128"/>
              </a:rPr>
              <a:t>8</a:t>
            </a:r>
            <a:r>
              <a:rPr lang="ja-JP" altLang="en-US" b="1" dirty="0">
                <a:solidFill>
                  <a:schemeClr val="bg1"/>
                </a:solidFill>
                <a:latin typeface="Yu Gothic UI" panose="020B0500000000000000" pitchFamily="50" charset="-128"/>
                <a:ea typeface="Yu Gothic UI" panose="020B0500000000000000" pitchFamily="50" charset="-128"/>
              </a:rPr>
              <a:t>月</a:t>
            </a:r>
            <a:endParaRPr b="1" dirty="0">
              <a:solidFill>
                <a:schemeClr val="bg1"/>
              </a:solidFill>
              <a:latin typeface="Yu Gothic UI" panose="020B0500000000000000" pitchFamily="50" charset="-128"/>
              <a:ea typeface="Yu Gothic UI" panose="020B0500000000000000" pitchFamily="50" charset="-128"/>
            </a:endParaRPr>
          </a:p>
        </p:txBody>
      </p:sp>
      <p:sp>
        <p:nvSpPr>
          <p:cNvPr id="31" name="Google Shape;899;p39"/>
          <p:cNvSpPr txBox="1">
            <a:spLocks noGrp="1"/>
          </p:cNvSpPr>
          <p:nvPr>
            <p:ph type="subTitle" idx="1"/>
          </p:nvPr>
        </p:nvSpPr>
        <p:spPr>
          <a:xfrm>
            <a:off x="1313430" y="3431454"/>
            <a:ext cx="684156" cy="422991"/>
          </a:xfrm>
          <a:prstGeom prst="rect">
            <a:avLst/>
          </a:prstGeom>
        </p:spPr>
        <p:txBody>
          <a:bodyPr spcFirstLastPara="1" wrap="square" lIns="91425" tIns="91425" rIns="91425" bIns="91425" anchor="t" anchorCtr="0">
            <a:noAutofit/>
          </a:bodyPr>
          <a:lstStyle/>
          <a:p>
            <a:pPr marL="0" indent="0">
              <a:spcAft>
                <a:spcPts val="1600"/>
              </a:spcAft>
            </a:pPr>
            <a:r>
              <a:rPr lang="en-US" altLang="ja-JP" b="1" dirty="0">
                <a:solidFill>
                  <a:schemeClr val="bg1"/>
                </a:solidFill>
                <a:latin typeface="Yu Gothic UI" panose="020B0500000000000000" pitchFamily="50" charset="-128"/>
                <a:ea typeface="Yu Gothic UI" panose="020B0500000000000000" pitchFamily="50" charset="-128"/>
              </a:rPr>
              <a:t>12</a:t>
            </a:r>
            <a:r>
              <a:rPr lang="ja-JP" altLang="en-US" b="1" dirty="0">
                <a:solidFill>
                  <a:schemeClr val="bg1"/>
                </a:solidFill>
                <a:latin typeface="Yu Gothic UI" panose="020B0500000000000000" pitchFamily="50" charset="-128"/>
                <a:ea typeface="Yu Gothic UI" panose="020B0500000000000000" pitchFamily="50" charset="-128"/>
              </a:rPr>
              <a:t>月</a:t>
            </a:r>
            <a:endParaRPr b="1" dirty="0">
              <a:solidFill>
                <a:schemeClr val="bg1"/>
              </a:solidFill>
              <a:latin typeface="Yu Gothic UI" panose="020B0500000000000000" pitchFamily="50" charset="-128"/>
              <a:ea typeface="Yu Gothic UI" panose="020B0500000000000000" pitchFamily="50" charset="-128"/>
            </a:endParaRPr>
          </a:p>
        </p:txBody>
      </p:sp>
      <p:sp>
        <p:nvSpPr>
          <p:cNvPr id="34" name="楕円 33"/>
          <p:cNvSpPr/>
          <p:nvPr/>
        </p:nvSpPr>
        <p:spPr>
          <a:xfrm rot="19849852">
            <a:off x="4747219" y="561043"/>
            <a:ext cx="540000" cy="540000"/>
          </a:xfrm>
          <a:prstGeom prst="ellipse">
            <a:avLst/>
          </a:prstGeom>
          <a:solidFill>
            <a:srgbClr val="066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srgbClr val="FFFFFF"/>
              </a:solidFill>
              <a:latin typeface="Arial"/>
              <a:ea typeface="ＭＳ Ｐゴシック" panose="020B0600070205080204" pitchFamily="50" charset="-128"/>
            </a:endParaRPr>
          </a:p>
        </p:txBody>
      </p:sp>
      <p:sp>
        <p:nvSpPr>
          <p:cNvPr id="40" name="Google Shape;899;p39"/>
          <p:cNvSpPr txBox="1">
            <a:spLocks noGrp="1"/>
          </p:cNvSpPr>
          <p:nvPr>
            <p:ph type="subTitle" idx="1"/>
          </p:nvPr>
        </p:nvSpPr>
        <p:spPr>
          <a:xfrm>
            <a:off x="4727660" y="607366"/>
            <a:ext cx="679181" cy="422991"/>
          </a:xfrm>
          <a:prstGeom prst="rect">
            <a:avLst/>
          </a:prstGeom>
        </p:spPr>
        <p:txBody>
          <a:bodyPr spcFirstLastPara="1" wrap="square" lIns="91425" tIns="91425" rIns="91425" bIns="91425" anchor="t" anchorCtr="0">
            <a:noAutofit/>
          </a:bodyPr>
          <a:lstStyle/>
          <a:p>
            <a:pPr marL="0" indent="0">
              <a:spcAft>
                <a:spcPts val="1600"/>
              </a:spcAft>
            </a:pPr>
            <a:r>
              <a:rPr lang="en-US" altLang="ja-JP" b="1" dirty="0">
                <a:solidFill>
                  <a:schemeClr val="bg1"/>
                </a:solidFill>
                <a:latin typeface="Yu Gothic UI" panose="020B0500000000000000" pitchFamily="50" charset="-128"/>
                <a:ea typeface="Yu Gothic UI" panose="020B0500000000000000" pitchFamily="50" charset="-128"/>
              </a:rPr>
              <a:t>10</a:t>
            </a:r>
            <a:r>
              <a:rPr lang="ja-JP" altLang="en-US" b="1" dirty="0">
                <a:solidFill>
                  <a:schemeClr val="bg1"/>
                </a:solidFill>
                <a:latin typeface="Yu Gothic UI" panose="020B0500000000000000" pitchFamily="50" charset="-128"/>
                <a:ea typeface="Yu Gothic UI" panose="020B0500000000000000" pitchFamily="50" charset="-128"/>
              </a:rPr>
              <a:t>月</a:t>
            </a:r>
            <a:endParaRPr b="1" dirty="0">
              <a:solidFill>
                <a:schemeClr val="bg1"/>
              </a:solidFill>
              <a:latin typeface="Yu Gothic UI" panose="020B0500000000000000" pitchFamily="50" charset="-128"/>
              <a:ea typeface="Yu Gothic UI" panose="020B0500000000000000" pitchFamily="50" charset="-128"/>
            </a:endParaRPr>
          </a:p>
        </p:txBody>
      </p:sp>
      <p:sp>
        <p:nvSpPr>
          <p:cNvPr id="32" name="Google Shape;899;p39"/>
          <p:cNvSpPr txBox="1">
            <a:spLocks noGrp="1"/>
          </p:cNvSpPr>
          <p:nvPr>
            <p:ph type="subTitle" idx="1"/>
          </p:nvPr>
        </p:nvSpPr>
        <p:spPr>
          <a:xfrm>
            <a:off x="1076820" y="4349974"/>
            <a:ext cx="2025000" cy="352092"/>
          </a:xfrm>
          <a:prstGeom prst="rect">
            <a:avLst/>
          </a:prstGeom>
          <a:solidFill>
            <a:schemeClr val="bg1"/>
          </a:solidFill>
          <a:ln>
            <a:noFill/>
          </a:ln>
        </p:spPr>
        <p:txBody>
          <a:bodyPr spcFirstLastPara="1" wrap="square" lIns="91425" tIns="91425" rIns="91425" bIns="91425" anchor="t" anchorCtr="0">
            <a:noAutofit/>
          </a:bodyPr>
          <a:lstStyle/>
          <a:p>
            <a:pPr marL="0" indent="0" algn="ctr">
              <a:spcAft>
                <a:spcPts val="1600"/>
              </a:spcAft>
            </a:pPr>
            <a:r>
              <a:rPr lang="ja-JP" altLang="en-US" sz="1200" b="1" dirty="0">
                <a:solidFill>
                  <a:srgbClr val="D13658"/>
                </a:solidFill>
                <a:latin typeface="Yu Gothic UI" panose="020B0500000000000000" pitchFamily="50" charset="-128"/>
                <a:ea typeface="Yu Gothic UI" panose="020B0500000000000000" pitchFamily="50" charset="-128"/>
              </a:rPr>
              <a:t>労働相談事例・用語集 実装</a:t>
            </a:r>
            <a:br>
              <a:rPr lang="en-US" altLang="ja-JP" sz="900" dirty="0">
                <a:solidFill>
                  <a:srgbClr val="D13658"/>
                </a:solidFill>
                <a:latin typeface="Yu Gothic UI" panose="020B0500000000000000" pitchFamily="50" charset="-128"/>
                <a:ea typeface="Yu Gothic UI" panose="020B0500000000000000" pitchFamily="50" charset="-128"/>
              </a:rPr>
            </a:br>
            <a:endParaRPr sz="1200" b="1" dirty="0">
              <a:solidFill>
                <a:srgbClr val="D13658"/>
              </a:solidFill>
              <a:latin typeface="Yu Gothic UI" panose="020B0500000000000000" pitchFamily="50" charset="-128"/>
              <a:ea typeface="Yu Gothic UI" panose="020B0500000000000000" pitchFamily="50" charset="-128"/>
            </a:endParaRPr>
          </a:p>
        </p:txBody>
      </p:sp>
      <p:sp>
        <p:nvSpPr>
          <p:cNvPr id="43" name="角丸四角形 42"/>
          <p:cNvSpPr/>
          <p:nvPr/>
        </p:nvSpPr>
        <p:spPr>
          <a:xfrm>
            <a:off x="3630559" y="4536566"/>
            <a:ext cx="2432957" cy="536139"/>
          </a:xfrm>
          <a:prstGeom prst="roundRect">
            <a:avLst/>
          </a:prstGeom>
          <a:noFill/>
          <a:ln>
            <a:solidFill>
              <a:srgbClr val="D13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5" name="Google Shape;899;p39"/>
          <p:cNvSpPr txBox="1">
            <a:spLocks noGrp="1"/>
          </p:cNvSpPr>
          <p:nvPr>
            <p:ph type="subTitle" idx="1"/>
          </p:nvPr>
        </p:nvSpPr>
        <p:spPr>
          <a:xfrm>
            <a:off x="3630558" y="4646474"/>
            <a:ext cx="2438156" cy="372646"/>
          </a:xfrm>
          <a:prstGeom prst="rect">
            <a:avLst/>
          </a:prstGeom>
        </p:spPr>
        <p:txBody>
          <a:bodyPr spcFirstLastPara="1" wrap="square" lIns="91425" tIns="91425" rIns="91425" bIns="91425" anchor="t" anchorCtr="0">
            <a:noAutofit/>
          </a:bodyPr>
          <a:lstStyle/>
          <a:p>
            <a:pPr marL="0" indent="0">
              <a:spcAft>
                <a:spcPts val="1600"/>
              </a:spcAft>
            </a:pPr>
            <a:r>
              <a:rPr lang="ja-JP" altLang="en-US" sz="900" dirty="0">
                <a:solidFill>
                  <a:srgbClr val="D13658"/>
                </a:solidFill>
                <a:latin typeface="Yu Gothic UI" panose="020B0500000000000000" pitchFamily="50" charset="-128"/>
                <a:ea typeface="Yu Gothic UI" panose="020B0500000000000000" pitchFamily="50" charset="-128"/>
              </a:rPr>
              <a:t>行政手続や契約書のひな型、</a:t>
            </a:r>
            <a:r>
              <a:rPr lang="en-US" altLang="ja-JP" sz="900" dirty="0">
                <a:solidFill>
                  <a:srgbClr val="D13658"/>
                </a:solidFill>
                <a:latin typeface="Yu Gothic UI" panose="020B0500000000000000" pitchFamily="50" charset="-128"/>
                <a:ea typeface="Yu Gothic UI" panose="020B0500000000000000" pitchFamily="50" charset="-128"/>
              </a:rPr>
              <a:t>WEB</a:t>
            </a:r>
            <a:r>
              <a:rPr lang="ja-JP" altLang="en-US" sz="900" dirty="0">
                <a:solidFill>
                  <a:srgbClr val="D13658"/>
                </a:solidFill>
                <a:latin typeface="Yu Gothic UI" panose="020B0500000000000000" pitchFamily="50" charset="-128"/>
                <a:ea typeface="Yu Gothic UI" panose="020B0500000000000000" pitchFamily="50" charset="-128"/>
              </a:rPr>
              <a:t>サイト制作などの便利なコンテンツ・サイトをリストにして公開。</a:t>
            </a:r>
            <a:endParaRPr lang="ja-JP" altLang="en-US" sz="1200" dirty="0">
              <a:solidFill>
                <a:srgbClr val="D13658"/>
              </a:solidFill>
              <a:latin typeface="Yu Gothic UI" panose="020B0500000000000000" pitchFamily="50" charset="-128"/>
              <a:ea typeface="Yu Gothic UI" panose="020B0500000000000000" pitchFamily="50" charset="-128"/>
            </a:endParaRPr>
          </a:p>
        </p:txBody>
      </p:sp>
      <p:sp>
        <p:nvSpPr>
          <p:cNvPr id="46" name="Google Shape;899;p39"/>
          <p:cNvSpPr txBox="1">
            <a:spLocks noGrp="1"/>
          </p:cNvSpPr>
          <p:nvPr>
            <p:ph type="subTitle" idx="1"/>
          </p:nvPr>
        </p:nvSpPr>
        <p:spPr>
          <a:xfrm>
            <a:off x="3834537" y="4344830"/>
            <a:ext cx="2025000" cy="352092"/>
          </a:xfrm>
          <a:prstGeom prst="rect">
            <a:avLst/>
          </a:prstGeom>
          <a:solidFill>
            <a:schemeClr val="bg1"/>
          </a:solidFill>
          <a:ln>
            <a:noFill/>
          </a:ln>
        </p:spPr>
        <p:txBody>
          <a:bodyPr spcFirstLastPara="1" wrap="square" lIns="91425" tIns="91425" rIns="91425" bIns="91425" anchor="t" anchorCtr="0">
            <a:noAutofit/>
          </a:bodyPr>
          <a:lstStyle/>
          <a:p>
            <a:pPr marL="0" indent="0" algn="ctr">
              <a:spcAft>
                <a:spcPts val="1600"/>
              </a:spcAft>
            </a:pPr>
            <a:r>
              <a:rPr lang="ja-JP" altLang="en-US" sz="1200" b="1" dirty="0">
                <a:solidFill>
                  <a:srgbClr val="D13658"/>
                </a:solidFill>
                <a:latin typeface="Yu Gothic UI" panose="020B0500000000000000" pitchFamily="50" charset="-128"/>
                <a:ea typeface="Yu Gothic UI" panose="020B0500000000000000" pitchFamily="50" charset="-128"/>
              </a:rPr>
              <a:t>お役立ちリンク集 実装</a:t>
            </a:r>
            <a:br>
              <a:rPr lang="en-US" altLang="ja-JP" sz="900" dirty="0">
                <a:solidFill>
                  <a:srgbClr val="D13658"/>
                </a:solidFill>
                <a:latin typeface="Yu Gothic UI" panose="020B0500000000000000" pitchFamily="50" charset="-128"/>
                <a:ea typeface="Yu Gothic UI" panose="020B0500000000000000" pitchFamily="50" charset="-128"/>
              </a:rPr>
            </a:br>
            <a:endParaRPr sz="1200" b="1" dirty="0">
              <a:solidFill>
                <a:srgbClr val="D13658"/>
              </a:solidFill>
              <a:latin typeface="Yu Gothic UI" panose="020B0500000000000000" pitchFamily="50" charset="-128"/>
              <a:ea typeface="Yu Gothic UI" panose="020B0500000000000000" pitchFamily="50" charset="-128"/>
            </a:endParaRPr>
          </a:p>
        </p:txBody>
      </p:sp>
      <p:sp>
        <p:nvSpPr>
          <p:cNvPr id="50" name="角丸四角形 49"/>
          <p:cNvSpPr/>
          <p:nvPr/>
        </p:nvSpPr>
        <p:spPr>
          <a:xfrm>
            <a:off x="6349479" y="4534538"/>
            <a:ext cx="2432957" cy="536139"/>
          </a:xfrm>
          <a:prstGeom prst="roundRect">
            <a:avLst/>
          </a:prstGeom>
          <a:noFill/>
          <a:ln>
            <a:solidFill>
              <a:srgbClr val="D13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1" name="Google Shape;899;p39"/>
          <p:cNvSpPr txBox="1">
            <a:spLocks noGrp="1"/>
          </p:cNvSpPr>
          <p:nvPr>
            <p:ph type="subTitle" idx="1"/>
          </p:nvPr>
        </p:nvSpPr>
        <p:spPr>
          <a:xfrm>
            <a:off x="6388221" y="4648889"/>
            <a:ext cx="2394215" cy="372646"/>
          </a:xfrm>
          <a:prstGeom prst="rect">
            <a:avLst/>
          </a:prstGeom>
        </p:spPr>
        <p:txBody>
          <a:bodyPr spcFirstLastPara="1" wrap="square" lIns="91425" tIns="91425" rIns="91425" bIns="91425" anchor="t" anchorCtr="0">
            <a:noAutofit/>
          </a:bodyPr>
          <a:lstStyle/>
          <a:p>
            <a:pPr marL="0" indent="0">
              <a:spcAft>
                <a:spcPts val="1600"/>
              </a:spcAft>
            </a:pPr>
            <a:r>
              <a:rPr lang="ja-JP" altLang="en-US" sz="900" dirty="0">
                <a:solidFill>
                  <a:srgbClr val="D13658"/>
                </a:solidFill>
                <a:latin typeface="Meiryo UI" panose="020B0604030504040204" pitchFamily="50" charset="-128"/>
                <a:ea typeface="Meiryo UI" panose="020B0604030504040204" pitchFamily="50" charset="-128"/>
              </a:rPr>
              <a:t>労働弁護団と連携し、相談者さんの困りごとの分野に強い弁護士への取り次ぎをサポート。</a:t>
            </a:r>
            <a:endParaRPr lang="ja-JP" altLang="en-US" sz="1200" b="1" dirty="0">
              <a:solidFill>
                <a:srgbClr val="D13658"/>
              </a:solidFill>
              <a:latin typeface="Yu Gothic UI" panose="020B0500000000000000" pitchFamily="50" charset="-128"/>
              <a:ea typeface="Yu Gothic UI" panose="020B0500000000000000" pitchFamily="50" charset="-128"/>
            </a:endParaRPr>
          </a:p>
        </p:txBody>
      </p:sp>
      <p:sp>
        <p:nvSpPr>
          <p:cNvPr id="52" name="Google Shape;899;p39"/>
          <p:cNvSpPr txBox="1">
            <a:spLocks noGrp="1"/>
          </p:cNvSpPr>
          <p:nvPr>
            <p:ph type="subTitle" idx="1"/>
          </p:nvPr>
        </p:nvSpPr>
        <p:spPr>
          <a:xfrm>
            <a:off x="6553457" y="4342802"/>
            <a:ext cx="2025000" cy="352092"/>
          </a:xfrm>
          <a:prstGeom prst="rect">
            <a:avLst/>
          </a:prstGeom>
          <a:solidFill>
            <a:schemeClr val="bg1"/>
          </a:solidFill>
          <a:ln>
            <a:noFill/>
          </a:ln>
        </p:spPr>
        <p:txBody>
          <a:bodyPr spcFirstLastPara="1" wrap="square" lIns="91425" tIns="91425" rIns="91425" bIns="91425" anchor="t" anchorCtr="0">
            <a:noAutofit/>
          </a:bodyPr>
          <a:lstStyle/>
          <a:p>
            <a:pPr marL="0" indent="0" algn="ctr">
              <a:spcAft>
                <a:spcPts val="1600"/>
              </a:spcAft>
            </a:pPr>
            <a:r>
              <a:rPr lang="ja-JP" altLang="en-US" sz="1200" b="1" dirty="0">
                <a:solidFill>
                  <a:srgbClr val="D13658"/>
                </a:solidFill>
                <a:latin typeface="Yu Gothic UI" panose="020B0500000000000000" pitchFamily="50" charset="-128"/>
                <a:ea typeface="Yu Gothic UI" panose="020B0500000000000000" pitchFamily="50" charset="-128"/>
              </a:rPr>
              <a:t>弁護士相談サポート 開始</a:t>
            </a:r>
            <a:br>
              <a:rPr lang="en-US" altLang="ja-JP" sz="900" dirty="0">
                <a:solidFill>
                  <a:srgbClr val="D13658"/>
                </a:solidFill>
                <a:latin typeface="Yu Gothic UI" panose="020B0500000000000000" pitchFamily="50" charset="-128"/>
                <a:ea typeface="Yu Gothic UI" panose="020B0500000000000000" pitchFamily="50" charset="-128"/>
              </a:rPr>
            </a:br>
            <a:endParaRPr sz="1200" b="1" dirty="0">
              <a:solidFill>
                <a:srgbClr val="D13658"/>
              </a:solidFill>
              <a:latin typeface="Yu Gothic UI" panose="020B0500000000000000" pitchFamily="50" charset="-128"/>
              <a:ea typeface="Yu Gothic UI" panose="020B0500000000000000" pitchFamily="50" charset="-128"/>
            </a:endParaRPr>
          </a:p>
        </p:txBody>
      </p:sp>
      <p:sp>
        <p:nvSpPr>
          <p:cNvPr id="53" name="角丸四角形 52"/>
          <p:cNvSpPr/>
          <p:nvPr/>
        </p:nvSpPr>
        <p:spPr>
          <a:xfrm>
            <a:off x="2138975" y="3498537"/>
            <a:ext cx="2797712" cy="573623"/>
          </a:xfrm>
          <a:prstGeom prst="roundRect">
            <a:avLst/>
          </a:prstGeom>
          <a:noFill/>
          <a:ln>
            <a:solidFill>
              <a:srgbClr val="066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4" name="Google Shape;899;p39"/>
          <p:cNvSpPr txBox="1">
            <a:spLocks noGrp="1"/>
          </p:cNvSpPr>
          <p:nvPr>
            <p:ph type="subTitle" idx="1"/>
          </p:nvPr>
        </p:nvSpPr>
        <p:spPr>
          <a:xfrm>
            <a:off x="2250835" y="3612888"/>
            <a:ext cx="2685852" cy="372646"/>
          </a:xfrm>
          <a:prstGeom prst="rect">
            <a:avLst/>
          </a:prstGeom>
        </p:spPr>
        <p:txBody>
          <a:bodyPr spcFirstLastPara="1" wrap="square" lIns="91425" tIns="91425" rIns="91425" bIns="91425" anchor="t" anchorCtr="0">
            <a:noAutofit/>
          </a:bodyPr>
          <a:lstStyle/>
          <a:p>
            <a:pPr marL="0" indent="0">
              <a:spcAft>
                <a:spcPts val="1600"/>
              </a:spcAft>
            </a:pPr>
            <a:r>
              <a:rPr lang="ja-JP" altLang="en-US" sz="900" dirty="0">
                <a:solidFill>
                  <a:srgbClr val="0666B2"/>
                </a:solidFill>
                <a:latin typeface="Meiryo UI" panose="020B0604030504040204" pitchFamily="50" charset="-128"/>
                <a:ea typeface="Meiryo UI" panose="020B0604030504040204" pitchFamily="50" charset="-128"/>
              </a:rPr>
              <a:t>フリーランスの困りごと・疑問・悩みにこたえる</a:t>
            </a:r>
            <a:r>
              <a:rPr lang="en-US" altLang="ja-JP" sz="900" dirty="0">
                <a:solidFill>
                  <a:srgbClr val="0666B2"/>
                </a:solidFill>
                <a:latin typeface="Meiryo UI" panose="020B0604030504040204" pitchFamily="50" charset="-128"/>
                <a:ea typeface="Meiryo UI" panose="020B0604030504040204" pitchFamily="50" charset="-128"/>
              </a:rPr>
              <a:t>web</a:t>
            </a:r>
            <a:r>
              <a:rPr lang="ja-JP" altLang="en-US" sz="900" dirty="0">
                <a:solidFill>
                  <a:srgbClr val="0666B2"/>
                </a:solidFill>
                <a:latin typeface="Meiryo UI" panose="020B0604030504040204" pitchFamily="50" charset="-128"/>
                <a:ea typeface="Meiryo UI" panose="020B0604030504040204" pitchFamily="50" charset="-128"/>
              </a:rPr>
              <a:t>マガジン。旬の話題にフォーカスした特集記事を月一回発行。</a:t>
            </a:r>
            <a:endParaRPr lang="ja-JP" altLang="en-US" sz="1200" b="1" dirty="0">
              <a:solidFill>
                <a:srgbClr val="0666B2"/>
              </a:solidFill>
              <a:latin typeface="Yu Gothic UI" panose="020B0500000000000000" pitchFamily="50" charset="-128"/>
              <a:ea typeface="Yu Gothic UI" panose="020B0500000000000000" pitchFamily="50" charset="-128"/>
            </a:endParaRPr>
          </a:p>
        </p:txBody>
      </p:sp>
      <p:sp>
        <p:nvSpPr>
          <p:cNvPr id="55" name="Google Shape;899;p39"/>
          <p:cNvSpPr txBox="1">
            <a:spLocks noGrp="1"/>
          </p:cNvSpPr>
          <p:nvPr>
            <p:ph type="subTitle" idx="1"/>
          </p:nvPr>
        </p:nvSpPr>
        <p:spPr>
          <a:xfrm>
            <a:off x="2552331" y="3306801"/>
            <a:ext cx="1971000" cy="352092"/>
          </a:xfrm>
          <a:prstGeom prst="rect">
            <a:avLst/>
          </a:prstGeom>
          <a:solidFill>
            <a:schemeClr val="bg1"/>
          </a:solidFill>
          <a:ln>
            <a:noFill/>
          </a:ln>
        </p:spPr>
        <p:txBody>
          <a:bodyPr spcFirstLastPara="1" wrap="square" lIns="91425" tIns="91425" rIns="91425" bIns="91425" anchor="t" anchorCtr="0">
            <a:noAutofit/>
          </a:bodyPr>
          <a:lstStyle/>
          <a:p>
            <a:pPr marL="0" indent="0" algn="ctr">
              <a:spcAft>
                <a:spcPts val="1600"/>
              </a:spcAft>
            </a:pPr>
            <a:r>
              <a:rPr lang="en-US" altLang="ja-JP" sz="1200" b="1" dirty="0" err="1">
                <a:solidFill>
                  <a:srgbClr val="0666B2"/>
                </a:solidFill>
                <a:latin typeface="Yu Gothic UI" panose="020B0500000000000000" pitchFamily="50" charset="-128"/>
                <a:ea typeface="Yu Gothic UI" panose="020B0500000000000000" pitchFamily="50" charset="-128"/>
              </a:rPr>
              <a:t>Wor</a:t>
            </a:r>
            <a:r>
              <a:rPr lang="en-US" altLang="ja-JP" sz="1200" b="1" dirty="0">
                <a:solidFill>
                  <a:srgbClr val="0666B2"/>
                </a:solidFill>
                <a:latin typeface="Yu Gothic UI" panose="020B0500000000000000" pitchFamily="50" charset="-128"/>
                <a:ea typeface="Yu Gothic UI" panose="020B0500000000000000" pitchFamily="50" charset="-128"/>
              </a:rPr>
              <a:t>-Q Magazine </a:t>
            </a:r>
            <a:r>
              <a:rPr lang="ja-JP" altLang="en-US" sz="1200" b="1" dirty="0">
                <a:solidFill>
                  <a:srgbClr val="0666B2"/>
                </a:solidFill>
                <a:latin typeface="Yu Gothic UI" panose="020B0500000000000000" pitchFamily="50" charset="-128"/>
                <a:ea typeface="Yu Gothic UI" panose="020B0500000000000000" pitchFamily="50" charset="-128"/>
              </a:rPr>
              <a:t>開始</a:t>
            </a:r>
            <a:br>
              <a:rPr lang="en-US" altLang="ja-JP" sz="900" dirty="0">
                <a:solidFill>
                  <a:schemeClr val="bg1"/>
                </a:solidFill>
                <a:latin typeface="Yu Gothic UI" panose="020B0500000000000000" pitchFamily="50" charset="-128"/>
                <a:ea typeface="Yu Gothic UI" panose="020B0500000000000000" pitchFamily="50" charset="-128"/>
              </a:rPr>
            </a:br>
            <a:endParaRPr sz="1200" b="1" dirty="0">
              <a:solidFill>
                <a:schemeClr val="bg1"/>
              </a:solidFill>
              <a:latin typeface="Yu Gothic UI" panose="020B0500000000000000" pitchFamily="50" charset="-128"/>
              <a:ea typeface="Yu Gothic UI" panose="020B0500000000000000" pitchFamily="50" charset="-128"/>
            </a:endParaRPr>
          </a:p>
        </p:txBody>
      </p:sp>
      <p:sp>
        <p:nvSpPr>
          <p:cNvPr id="56" name="角丸四角形 55"/>
          <p:cNvSpPr/>
          <p:nvPr/>
        </p:nvSpPr>
        <p:spPr>
          <a:xfrm>
            <a:off x="5192176" y="3498037"/>
            <a:ext cx="2797712" cy="573623"/>
          </a:xfrm>
          <a:prstGeom prst="roundRect">
            <a:avLst/>
          </a:prstGeom>
          <a:noFill/>
          <a:ln>
            <a:solidFill>
              <a:srgbClr val="0666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7" name="Google Shape;899;p39"/>
          <p:cNvSpPr txBox="1">
            <a:spLocks noGrp="1"/>
          </p:cNvSpPr>
          <p:nvPr>
            <p:ph type="subTitle" idx="1"/>
          </p:nvPr>
        </p:nvSpPr>
        <p:spPr>
          <a:xfrm>
            <a:off x="5304035" y="3612388"/>
            <a:ext cx="2685852" cy="372646"/>
          </a:xfrm>
          <a:prstGeom prst="rect">
            <a:avLst/>
          </a:prstGeom>
        </p:spPr>
        <p:txBody>
          <a:bodyPr spcFirstLastPara="1" wrap="square" lIns="91425" tIns="91425" rIns="91425" bIns="91425" anchor="t" anchorCtr="0">
            <a:noAutofit/>
          </a:bodyPr>
          <a:lstStyle/>
          <a:p>
            <a:pPr marL="0" indent="0">
              <a:spcAft>
                <a:spcPts val="1600"/>
              </a:spcAft>
            </a:pPr>
            <a:r>
              <a:rPr lang="ja-JP" altLang="en-US" sz="900" dirty="0">
                <a:solidFill>
                  <a:srgbClr val="0666B2"/>
                </a:solidFill>
                <a:latin typeface="Yu Gothic UI" panose="020B0500000000000000" pitchFamily="50" charset="-128"/>
                <a:ea typeface="Yu Gothic UI" panose="020B0500000000000000" pitchFamily="50" charset="-128"/>
              </a:rPr>
              <a:t>フリーランスからのご意見ご要望を募集し、サイトの運営や誰もが働きやすい社会の政策実現などに反映。</a:t>
            </a:r>
          </a:p>
        </p:txBody>
      </p:sp>
      <p:sp>
        <p:nvSpPr>
          <p:cNvPr id="58" name="Google Shape;899;p39"/>
          <p:cNvSpPr txBox="1">
            <a:spLocks noGrp="1"/>
          </p:cNvSpPr>
          <p:nvPr>
            <p:ph type="subTitle" idx="1"/>
          </p:nvPr>
        </p:nvSpPr>
        <p:spPr>
          <a:xfrm>
            <a:off x="5661461" y="3306301"/>
            <a:ext cx="1971000" cy="352092"/>
          </a:xfrm>
          <a:prstGeom prst="rect">
            <a:avLst/>
          </a:prstGeom>
          <a:solidFill>
            <a:schemeClr val="bg1"/>
          </a:solidFill>
          <a:ln>
            <a:noFill/>
          </a:ln>
        </p:spPr>
        <p:txBody>
          <a:bodyPr spcFirstLastPara="1" wrap="square" lIns="91425" tIns="91425" rIns="91425" bIns="91425" anchor="t" anchorCtr="0">
            <a:noAutofit/>
          </a:bodyPr>
          <a:lstStyle/>
          <a:p>
            <a:pPr marL="0" indent="0" algn="ctr">
              <a:spcAft>
                <a:spcPts val="1600"/>
              </a:spcAft>
            </a:pPr>
            <a:r>
              <a:rPr lang="en-US" altLang="ja-JP" sz="1200" b="1" dirty="0" err="1">
                <a:solidFill>
                  <a:srgbClr val="0666B2"/>
                </a:solidFill>
                <a:latin typeface="Yu Gothic UI" panose="020B0500000000000000" pitchFamily="50" charset="-128"/>
                <a:ea typeface="Yu Gothic UI" panose="020B0500000000000000" pitchFamily="50" charset="-128"/>
              </a:rPr>
              <a:t>Wor</a:t>
            </a:r>
            <a:r>
              <a:rPr lang="en-US" altLang="ja-JP" sz="1200" b="1" dirty="0">
                <a:solidFill>
                  <a:srgbClr val="0666B2"/>
                </a:solidFill>
                <a:latin typeface="Yu Gothic UI" panose="020B0500000000000000" pitchFamily="50" charset="-128"/>
                <a:ea typeface="Yu Gothic UI" panose="020B0500000000000000" pitchFamily="50" charset="-128"/>
              </a:rPr>
              <a:t>-Q Opinion Box </a:t>
            </a:r>
            <a:r>
              <a:rPr lang="ja-JP" altLang="en-US" sz="1200" b="1" dirty="0">
                <a:solidFill>
                  <a:srgbClr val="0666B2"/>
                </a:solidFill>
                <a:latin typeface="Yu Gothic UI" panose="020B0500000000000000" pitchFamily="50" charset="-128"/>
                <a:ea typeface="Yu Gothic UI" panose="020B0500000000000000" pitchFamily="50" charset="-128"/>
              </a:rPr>
              <a:t>開設</a:t>
            </a:r>
            <a:br>
              <a:rPr lang="en-US" altLang="ja-JP" sz="900" dirty="0">
                <a:solidFill>
                  <a:srgbClr val="0666B2"/>
                </a:solidFill>
                <a:latin typeface="Yu Gothic UI" panose="020B0500000000000000" pitchFamily="50" charset="-128"/>
                <a:ea typeface="Yu Gothic UI" panose="020B0500000000000000" pitchFamily="50" charset="-128"/>
              </a:rPr>
            </a:br>
            <a:endParaRPr sz="1200" b="1" dirty="0">
              <a:solidFill>
                <a:srgbClr val="0666B2"/>
              </a:solidFill>
              <a:latin typeface="Yu Gothic UI" panose="020B0500000000000000" pitchFamily="50" charset="-128"/>
              <a:ea typeface="Yu Gothic UI" panose="020B0500000000000000" pitchFamily="50" charset="-128"/>
            </a:endParaRPr>
          </a:p>
        </p:txBody>
      </p:sp>
      <p:sp>
        <p:nvSpPr>
          <p:cNvPr id="59" name="Google Shape;899;p39"/>
          <p:cNvSpPr txBox="1">
            <a:spLocks noGrp="1"/>
          </p:cNvSpPr>
          <p:nvPr>
            <p:ph type="subTitle" idx="1"/>
          </p:nvPr>
        </p:nvSpPr>
        <p:spPr>
          <a:xfrm>
            <a:off x="3220362" y="2652456"/>
            <a:ext cx="2311714" cy="352092"/>
          </a:xfrm>
          <a:prstGeom prst="rect">
            <a:avLst/>
          </a:prstGeom>
          <a:solidFill>
            <a:schemeClr val="bg1"/>
          </a:solidFill>
          <a:ln>
            <a:noFill/>
          </a:ln>
        </p:spPr>
        <p:txBody>
          <a:bodyPr spcFirstLastPara="1" wrap="square" lIns="91425" tIns="91425" rIns="91425" bIns="91425" anchor="t" anchorCtr="0">
            <a:noAutofit/>
          </a:bodyPr>
          <a:lstStyle/>
          <a:p>
            <a:pPr marL="0" indent="0" algn="ctr">
              <a:spcAft>
                <a:spcPts val="1600"/>
              </a:spcAft>
            </a:pPr>
            <a:r>
              <a:rPr lang="en-US" altLang="ja-JP" sz="1200" b="1" dirty="0">
                <a:solidFill>
                  <a:srgbClr val="374851"/>
                </a:solidFill>
                <a:latin typeface="Yu Gothic UI" panose="020B0500000000000000" pitchFamily="50" charset="-128"/>
                <a:ea typeface="Yu Gothic UI" panose="020B0500000000000000" pitchFamily="50" charset="-128"/>
              </a:rPr>
              <a:t>Facebook</a:t>
            </a:r>
            <a:r>
              <a:rPr lang="ja-JP" altLang="en-US" sz="1200" b="1" dirty="0" err="1">
                <a:solidFill>
                  <a:srgbClr val="374851"/>
                </a:solidFill>
                <a:latin typeface="Yu Gothic UI" panose="020B0500000000000000" pitchFamily="50" charset="-128"/>
                <a:ea typeface="Yu Gothic UI" panose="020B0500000000000000" pitchFamily="50" charset="-128"/>
              </a:rPr>
              <a:t>、</a:t>
            </a:r>
            <a:r>
              <a:rPr lang="en-US" altLang="ja-JP" sz="1200" b="1" dirty="0">
                <a:solidFill>
                  <a:srgbClr val="374851"/>
                </a:solidFill>
                <a:latin typeface="Yu Gothic UI" panose="020B0500000000000000" pitchFamily="50" charset="-128"/>
                <a:ea typeface="Yu Gothic UI" panose="020B0500000000000000" pitchFamily="50" charset="-128"/>
              </a:rPr>
              <a:t>Twitter </a:t>
            </a:r>
            <a:r>
              <a:rPr lang="ja-JP" altLang="en-US" sz="1200" b="1" dirty="0">
                <a:solidFill>
                  <a:srgbClr val="374851"/>
                </a:solidFill>
                <a:latin typeface="Yu Gothic UI" panose="020B0500000000000000" pitchFamily="50" charset="-128"/>
                <a:ea typeface="Yu Gothic UI" panose="020B0500000000000000" pitchFamily="50" charset="-128"/>
              </a:rPr>
              <a:t>開設</a:t>
            </a:r>
            <a:br>
              <a:rPr lang="en-US" altLang="ja-JP" sz="900" dirty="0">
                <a:solidFill>
                  <a:srgbClr val="374851"/>
                </a:solidFill>
                <a:latin typeface="Yu Gothic UI" panose="020B0500000000000000" pitchFamily="50" charset="-128"/>
                <a:ea typeface="Yu Gothic UI" panose="020B0500000000000000" pitchFamily="50" charset="-128"/>
              </a:rPr>
            </a:br>
            <a:endParaRPr sz="1200" b="1" dirty="0">
              <a:solidFill>
                <a:srgbClr val="374851"/>
              </a:solidFill>
              <a:latin typeface="Yu Gothic UI" panose="020B0500000000000000" pitchFamily="50" charset="-128"/>
              <a:ea typeface="Yu Gothic UI" panose="020B0500000000000000" pitchFamily="50" charset="-128"/>
            </a:endParaRPr>
          </a:p>
        </p:txBody>
      </p:sp>
      <p:sp>
        <p:nvSpPr>
          <p:cNvPr id="63" name="角丸四角形 62"/>
          <p:cNvSpPr/>
          <p:nvPr/>
        </p:nvSpPr>
        <p:spPr>
          <a:xfrm>
            <a:off x="4332255" y="1742382"/>
            <a:ext cx="2106000" cy="589078"/>
          </a:xfrm>
          <a:prstGeom prst="roundRect">
            <a:avLst/>
          </a:prstGeom>
          <a:noFill/>
          <a:ln>
            <a:solidFill>
              <a:srgbClr val="D13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4" name="Google Shape;899;p39"/>
          <p:cNvSpPr txBox="1">
            <a:spLocks noGrp="1"/>
          </p:cNvSpPr>
          <p:nvPr>
            <p:ph type="subTitle" idx="1"/>
          </p:nvPr>
        </p:nvSpPr>
        <p:spPr>
          <a:xfrm>
            <a:off x="4350384" y="1856733"/>
            <a:ext cx="2106027" cy="372646"/>
          </a:xfrm>
          <a:prstGeom prst="rect">
            <a:avLst/>
          </a:prstGeom>
        </p:spPr>
        <p:txBody>
          <a:bodyPr spcFirstLastPara="1" wrap="square" lIns="91425" tIns="91425" rIns="91425" bIns="91425" anchor="t" anchorCtr="0">
            <a:noAutofit/>
          </a:bodyPr>
          <a:lstStyle/>
          <a:p>
            <a:pPr marL="0" indent="0">
              <a:spcAft>
                <a:spcPts val="1600"/>
              </a:spcAft>
            </a:pPr>
            <a:r>
              <a:rPr lang="ja-JP" altLang="en-US" sz="900" dirty="0">
                <a:solidFill>
                  <a:srgbClr val="D13658"/>
                </a:solidFill>
                <a:latin typeface="Meiryo UI" panose="020B0604030504040204" pitchFamily="50" charset="-128"/>
                <a:ea typeface="Meiryo UI" panose="020B0604030504040204" pitchFamily="50" charset="-128"/>
              </a:rPr>
              <a:t>会員向けメールマガジン。フリーランスで働く人の仕事内容や思い、メッセージを紹介。</a:t>
            </a:r>
          </a:p>
        </p:txBody>
      </p:sp>
      <p:sp>
        <p:nvSpPr>
          <p:cNvPr id="65" name="Google Shape;899;p39"/>
          <p:cNvSpPr txBox="1">
            <a:spLocks noGrp="1"/>
          </p:cNvSpPr>
          <p:nvPr>
            <p:ph type="subTitle" idx="1"/>
          </p:nvPr>
        </p:nvSpPr>
        <p:spPr>
          <a:xfrm>
            <a:off x="4514293" y="1550646"/>
            <a:ext cx="1741924" cy="352092"/>
          </a:xfrm>
          <a:prstGeom prst="rect">
            <a:avLst/>
          </a:prstGeom>
          <a:solidFill>
            <a:schemeClr val="bg1"/>
          </a:solidFill>
          <a:ln>
            <a:noFill/>
          </a:ln>
        </p:spPr>
        <p:txBody>
          <a:bodyPr spcFirstLastPara="1" wrap="square" lIns="91425" tIns="91425" rIns="91425" bIns="91425" anchor="t" anchorCtr="0">
            <a:noAutofit/>
          </a:bodyPr>
          <a:lstStyle/>
          <a:p>
            <a:pPr marL="0" indent="0" algn="ctr">
              <a:spcAft>
                <a:spcPts val="1600"/>
              </a:spcAft>
            </a:pPr>
            <a:r>
              <a:rPr lang="en-US" altLang="ja-JP" sz="1200" b="1" dirty="0" err="1">
                <a:solidFill>
                  <a:srgbClr val="D13658"/>
                </a:solidFill>
                <a:latin typeface="Yu Gothic UI" panose="020B0500000000000000" pitchFamily="50" charset="-128"/>
                <a:ea typeface="Yu Gothic UI" panose="020B0500000000000000" pitchFamily="50" charset="-128"/>
              </a:rPr>
              <a:t>Wor</a:t>
            </a:r>
            <a:r>
              <a:rPr lang="en-US" altLang="ja-JP" sz="1200" b="1" dirty="0">
                <a:solidFill>
                  <a:srgbClr val="D13658"/>
                </a:solidFill>
                <a:latin typeface="Yu Gothic UI" panose="020B0500000000000000" pitchFamily="50" charset="-128"/>
                <a:ea typeface="Yu Gothic UI" panose="020B0500000000000000" pitchFamily="50" charset="-128"/>
              </a:rPr>
              <a:t>-Q Letters </a:t>
            </a:r>
            <a:r>
              <a:rPr lang="ja-JP" altLang="en-US" sz="1200" b="1" dirty="0">
                <a:solidFill>
                  <a:srgbClr val="D13658"/>
                </a:solidFill>
                <a:latin typeface="Yu Gothic UI" panose="020B0500000000000000" pitchFamily="50" charset="-128"/>
                <a:ea typeface="Yu Gothic UI" panose="020B0500000000000000" pitchFamily="50" charset="-128"/>
              </a:rPr>
              <a:t>開始</a:t>
            </a:r>
            <a:br>
              <a:rPr lang="en-US" altLang="ja-JP" sz="900" dirty="0">
                <a:solidFill>
                  <a:srgbClr val="D13658"/>
                </a:solidFill>
                <a:latin typeface="Yu Gothic UI" panose="020B0500000000000000" pitchFamily="50" charset="-128"/>
                <a:ea typeface="Yu Gothic UI" panose="020B0500000000000000" pitchFamily="50" charset="-128"/>
              </a:rPr>
            </a:br>
            <a:endParaRPr sz="1200" b="1" dirty="0">
              <a:solidFill>
                <a:srgbClr val="D13658"/>
              </a:solidFill>
              <a:latin typeface="Yu Gothic UI" panose="020B0500000000000000" pitchFamily="50" charset="-128"/>
              <a:ea typeface="Yu Gothic UI" panose="020B0500000000000000" pitchFamily="50" charset="-128"/>
            </a:endParaRPr>
          </a:p>
        </p:txBody>
      </p:sp>
      <p:sp>
        <p:nvSpPr>
          <p:cNvPr id="69" name="角丸四角形 68"/>
          <p:cNvSpPr/>
          <p:nvPr/>
        </p:nvSpPr>
        <p:spPr>
          <a:xfrm>
            <a:off x="6644684" y="1739099"/>
            <a:ext cx="2106000" cy="592361"/>
          </a:xfrm>
          <a:prstGeom prst="roundRect">
            <a:avLst/>
          </a:prstGeom>
          <a:noFill/>
          <a:ln>
            <a:solidFill>
              <a:srgbClr val="D13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 name="Google Shape;899;p39"/>
          <p:cNvSpPr txBox="1">
            <a:spLocks noGrp="1"/>
          </p:cNvSpPr>
          <p:nvPr>
            <p:ph type="subTitle" idx="1"/>
          </p:nvPr>
        </p:nvSpPr>
        <p:spPr>
          <a:xfrm>
            <a:off x="6723079" y="1853450"/>
            <a:ext cx="1995650" cy="372646"/>
          </a:xfrm>
          <a:prstGeom prst="rect">
            <a:avLst/>
          </a:prstGeom>
        </p:spPr>
        <p:txBody>
          <a:bodyPr spcFirstLastPara="1" wrap="square" lIns="91425" tIns="91425" rIns="91425" bIns="91425" anchor="t" anchorCtr="0">
            <a:noAutofit/>
          </a:bodyPr>
          <a:lstStyle/>
          <a:p>
            <a:pPr marL="0" indent="0">
              <a:spcAft>
                <a:spcPts val="1600"/>
              </a:spcAft>
            </a:pPr>
            <a:r>
              <a:rPr lang="ja-JP" altLang="en-US" sz="900" dirty="0">
                <a:solidFill>
                  <a:srgbClr val="D13658"/>
                </a:solidFill>
                <a:latin typeface="Meiryo UI" panose="020B0604030504040204" pitchFamily="50" charset="-128"/>
                <a:ea typeface="Meiryo UI" panose="020B0604030504040204" pitchFamily="50" charset="-128"/>
              </a:rPr>
              <a:t>会員でなくても利用できるフリーランスのためのつながりの場。</a:t>
            </a:r>
            <a:endParaRPr lang="en-US" altLang="ja-JP" sz="900" dirty="0">
              <a:solidFill>
                <a:srgbClr val="D13658"/>
              </a:solidFill>
              <a:latin typeface="Meiryo UI" panose="020B0604030504040204" pitchFamily="50" charset="-128"/>
              <a:ea typeface="Meiryo UI" panose="020B0604030504040204" pitchFamily="50" charset="-128"/>
            </a:endParaRPr>
          </a:p>
        </p:txBody>
      </p:sp>
      <p:sp>
        <p:nvSpPr>
          <p:cNvPr id="71" name="Google Shape;899;p39"/>
          <p:cNvSpPr txBox="1">
            <a:spLocks noGrp="1"/>
          </p:cNvSpPr>
          <p:nvPr>
            <p:ph type="subTitle" idx="1"/>
          </p:nvPr>
        </p:nvSpPr>
        <p:spPr>
          <a:xfrm>
            <a:off x="6826723" y="1547363"/>
            <a:ext cx="1741924" cy="352092"/>
          </a:xfrm>
          <a:prstGeom prst="rect">
            <a:avLst/>
          </a:prstGeom>
          <a:solidFill>
            <a:schemeClr val="bg1"/>
          </a:solidFill>
          <a:ln>
            <a:noFill/>
          </a:ln>
        </p:spPr>
        <p:txBody>
          <a:bodyPr spcFirstLastPara="1" wrap="square" lIns="91425" tIns="91425" rIns="91425" bIns="91425" anchor="t" anchorCtr="0">
            <a:noAutofit/>
          </a:bodyPr>
          <a:lstStyle/>
          <a:p>
            <a:pPr marL="0" indent="0" algn="ctr">
              <a:spcAft>
                <a:spcPts val="1600"/>
              </a:spcAft>
            </a:pPr>
            <a:r>
              <a:rPr lang="ja-JP" altLang="en-US" sz="1200" b="1" dirty="0">
                <a:solidFill>
                  <a:srgbClr val="D13658"/>
                </a:solidFill>
                <a:latin typeface="Yu Gothic UI" panose="020B0500000000000000" pitchFamily="50" charset="-128"/>
                <a:ea typeface="Yu Gothic UI" panose="020B0500000000000000" pitchFamily="50" charset="-128"/>
              </a:rPr>
              <a:t>コミュニティ機能 実装</a:t>
            </a:r>
            <a:br>
              <a:rPr lang="en-US" altLang="ja-JP" sz="900" dirty="0">
                <a:solidFill>
                  <a:srgbClr val="D13658"/>
                </a:solidFill>
                <a:latin typeface="Yu Gothic UI" panose="020B0500000000000000" pitchFamily="50" charset="-128"/>
                <a:ea typeface="Yu Gothic UI" panose="020B0500000000000000" pitchFamily="50" charset="-128"/>
              </a:rPr>
            </a:br>
            <a:endParaRPr sz="1200" i="1" dirty="0">
              <a:solidFill>
                <a:srgbClr val="D13658"/>
              </a:solidFill>
              <a:latin typeface="Yu Gothic UI" panose="020B0500000000000000" pitchFamily="50" charset="-128"/>
              <a:ea typeface="Yu Gothic UI" panose="020B0500000000000000" pitchFamily="50" charset="-128"/>
            </a:endParaRPr>
          </a:p>
        </p:txBody>
      </p:sp>
      <p:sp>
        <p:nvSpPr>
          <p:cNvPr id="73" name="テキスト ボックス 72"/>
          <p:cNvSpPr txBox="1"/>
          <p:nvPr/>
        </p:nvSpPr>
        <p:spPr>
          <a:xfrm>
            <a:off x="0" y="3554570"/>
            <a:ext cx="1010500" cy="369332"/>
          </a:xfrm>
          <a:prstGeom prst="rect">
            <a:avLst/>
          </a:prstGeom>
          <a:noFill/>
        </p:spPr>
        <p:txBody>
          <a:bodyPr wrap="square" rtlCol="0">
            <a:spAutoFit/>
          </a:bodyPr>
          <a:lstStyle/>
          <a:p>
            <a:r>
              <a:rPr kumimoji="1" lang="en-US" altLang="ja-JP" sz="1800" b="1" dirty="0">
                <a:solidFill>
                  <a:srgbClr val="A6A6A6"/>
                </a:solidFill>
                <a:latin typeface="Yu Gothic UI" panose="020B0500000000000000" pitchFamily="50" charset="-128"/>
                <a:ea typeface="Yu Gothic UI" panose="020B0500000000000000" pitchFamily="50" charset="-128"/>
              </a:rPr>
              <a:t>2020</a:t>
            </a:r>
            <a:r>
              <a:rPr kumimoji="1" lang="ja-JP" altLang="en-US" sz="1800" b="1" dirty="0">
                <a:solidFill>
                  <a:srgbClr val="A6A6A6"/>
                </a:solidFill>
                <a:latin typeface="Yu Gothic UI" panose="020B0500000000000000" pitchFamily="50" charset="-128"/>
                <a:ea typeface="Yu Gothic UI" panose="020B0500000000000000" pitchFamily="50" charset="-128"/>
              </a:rPr>
              <a:t>年</a:t>
            </a:r>
          </a:p>
        </p:txBody>
      </p:sp>
      <p:sp>
        <p:nvSpPr>
          <p:cNvPr id="80" name="テキスト ボックス 79"/>
          <p:cNvSpPr txBox="1"/>
          <p:nvPr/>
        </p:nvSpPr>
        <p:spPr>
          <a:xfrm>
            <a:off x="2258289" y="2008285"/>
            <a:ext cx="1010500" cy="369332"/>
          </a:xfrm>
          <a:prstGeom prst="rect">
            <a:avLst/>
          </a:prstGeom>
          <a:noFill/>
        </p:spPr>
        <p:txBody>
          <a:bodyPr wrap="square" rtlCol="0">
            <a:spAutoFit/>
          </a:bodyPr>
          <a:lstStyle/>
          <a:p>
            <a:r>
              <a:rPr kumimoji="1" lang="en-US" altLang="ja-JP" sz="1800" b="1" dirty="0">
                <a:solidFill>
                  <a:srgbClr val="A6A6A6"/>
                </a:solidFill>
                <a:latin typeface="Yu Gothic UI" panose="020B0500000000000000" pitchFamily="50" charset="-128"/>
                <a:ea typeface="Yu Gothic UI" panose="020B0500000000000000" pitchFamily="50" charset="-128"/>
              </a:rPr>
              <a:t>2021</a:t>
            </a:r>
            <a:r>
              <a:rPr kumimoji="1" lang="ja-JP" altLang="en-US" sz="1800" b="1" dirty="0">
                <a:solidFill>
                  <a:srgbClr val="A6A6A6"/>
                </a:solidFill>
                <a:latin typeface="Yu Gothic UI" panose="020B0500000000000000" pitchFamily="50" charset="-128"/>
                <a:ea typeface="Yu Gothic UI" panose="020B0500000000000000" pitchFamily="50" charset="-128"/>
              </a:rPr>
              <a:t>年</a:t>
            </a:r>
          </a:p>
        </p:txBody>
      </p:sp>
      <p:sp>
        <p:nvSpPr>
          <p:cNvPr id="84" name="Google Shape;899;p39"/>
          <p:cNvSpPr txBox="1">
            <a:spLocks noGrp="1"/>
          </p:cNvSpPr>
          <p:nvPr>
            <p:ph type="subTitle" idx="1"/>
          </p:nvPr>
        </p:nvSpPr>
        <p:spPr>
          <a:xfrm>
            <a:off x="6024161" y="491384"/>
            <a:ext cx="1741500" cy="352092"/>
          </a:xfrm>
          <a:prstGeom prst="rect">
            <a:avLst/>
          </a:prstGeom>
          <a:solidFill>
            <a:schemeClr val="bg1"/>
          </a:solidFill>
          <a:ln>
            <a:noFill/>
          </a:ln>
        </p:spPr>
        <p:txBody>
          <a:bodyPr spcFirstLastPara="1" wrap="square" lIns="91425" tIns="91425" rIns="91425" bIns="91425" anchor="t" anchorCtr="0">
            <a:noAutofit/>
          </a:bodyPr>
          <a:lstStyle/>
          <a:p>
            <a:pPr marL="0" indent="0" algn="ctr">
              <a:spcAft>
                <a:spcPts val="1600"/>
              </a:spcAft>
            </a:pPr>
            <a:r>
              <a:rPr lang="en-US" altLang="ja-JP" sz="1200" b="1" dirty="0" err="1">
                <a:solidFill>
                  <a:srgbClr val="0666B2"/>
                </a:solidFill>
                <a:latin typeface="Yu Gothic UI" panose="020B0500000000000000" pitchFamily="50" charset="-128"/>
                <a:ea typeface="Yu Gothic UI" panose="020B0500000000000000" pitchFamily="50" charset="-128"/>
              </a:rPr>
              <a:t>Wor</a:t>
            </a:r>
            <a:r>
              <a:rPr lang="en-US" altLang="ja-JP" sz="1200" b="1" dirty="0">
                <a:solidFill>
                  <a:srgbClr val="0666B2"/>
                </a:solidFill>
                <a:latin typeface="Yu Gothic UI" panose="020B0500000000000000" pitchFamily="50" charset="-128"/>
                <a:ea typeface="Yu Gothic UI" panose="020B0500000000000000" pitchFamily="50" charset="-128"/>
              </a:rPr>
              <a:t>-Q</a:t>
            </a:r>
            <a:r>
              <a:rPr lang="ja-JP" altLang="en-US" sz="1200" b="1" dirty="0">
                <a:solidFill>
                  <a:srgbClr val="0666B2"/>
                </a:solidFill>
                <a:latin typeface="Yu Gothic UI" panose="020B0500000000000000" pitchFamily="50" charset="-128"/>
                <a:ea typeface="Yu Gothic UI" panose="020B0500000000000000" pitchFamily="50" charset="-128"/>
              </a:rPr>
              <a:t>共済 開始</a:t>
            </a:r>
            <a:endParaRPr sz="1200" b="1" dirty="0">
              <a:solidFill>
                <a:srgbClr val="0666B2"/>
              </a:solidFill>
              <a:latin typeface="Yu Gothic UI" panose="020B0500000000000000" pitchFamily="50" charset="-128"/>
              <a:ea typeface="Yu Gothic UI" panose="020B0500000000000000" pitchFamily="50" charset="-128"/>
            </a:endParaRPr>
          </a:p>
        </p:txBody>
      </p:sp>
      <p:sp>
        <p:nvSpPr>
          <p:cNvPr id="49" name="Google Shape;899;p39"/>
          <p:cNvSpPr txBox="1">
            <a:spLocks noGrp="1"/>
          </p:cNvSpPr>
          <p:nvPr>
            <p:ph type="subTitle" idx="1"/>
          </p:nvPr>
        </p:nvSpPr>
        <p:spPr>
          <a:xfrm>
            <a:off x="-80969" y="3821352"/>
            <a:ext cx="986621" cy="352092"/>
          </a:xfrm>
          <a:prstGeom prst="rect">
            <a:avLst/>
          </a:prstGeom>
          <a:noFill/>
          <a:ln>
            <a:noFill/>
          </a:ln>
        </p:spPr>
        <p:txBody>
          <a:bodyPr spcFirstLastPara="1" wrap="square" lIns="91425" tIns="91425" rIns="91425" bIns="91425" anchor="t" anchorCtr="0">
            <a:noAutofit/>
          </a:bodyPr>
          <a:lstStyle/>
          <a:p>
            <a:pPr marL="0" indent="0" algn="ctr">
              <a:spcAft>
                <a:spcPts val="1600"/>
              </a:spcAft>
            </a:pPr>
            <a:r>
              <a:rPr lang="en-US" altLang="ja-JP" b="1" dirty="0" err="1">
                <a:solidFill>
                  <a:srgbClr val="D13658"/>
                </a:solidFill>
                <a:latin typeface="Yu Gothic UI" panose="020B0500000000000000" pitchFamily="50" charset="-128"/>
                <a:ea typeface="Yu Gothic UI" panose="020B0500000000000000" pitchFamily="50" charset="-128"/>
              </a:rPr>
              <a:t>Wor</a:t>
            </a:r>
            <a:r>
              <a:rPr lang="en-US" altLang="ja-JP" b="1" dirty="0">
                <a:solidFill>
                  <a:srgbClr val="D13658"/>
                </a:solidFill>
                <a:latin typeface="Yu Gothic UI" panose="020B0500000000000000" pitchFamily="50" charset="-128"/>
                <a:ea typeface="Yu Gothic UI" panose="020B0500000000000000" pitchFamily="50" charset="-128"/>
              </a:rPr>
              <a:t>-Q</a:t>
            </a:r>
            <a:br>
              <a:rPr lang="en-US" altLang="ja-JP" sz="1200" b="1" dirty="0">
                <a:solidFill>
                  <a:srgbClr val="D13658"/>
                </a:solidFill>
                <a:latin typeface="Yu Gothic UI" panose="020B0500000000000000" pitchFamily="50" charset="-128"/>
                <a:ea typeface="Yu Gothic UI" panose="020B0500000000000000" pitchFamily="50" charset="-128"/>
              </a:rPr>
            </a:br>
            <a:r>
              <a:rPr lang="ja-JP" altLang="en-US" sz="1200" b="1" dirty="0">
                <a:solidFill>
                  <a:srgbClr val="D13658"/>
                </a:solidFill>
                <a:latin typeface="Yu Gothic UI" panose="020B0500000000000000" pitchFamily="50" charset="-128"/>
                <a:ea typeface="Yu Gothic UI" panose="020B0500000000000000" pitchFamily="50" charset="-128"/>
              </a:rPr>
              <a:t>プレオープン</a:t>
            </a:r>
            <a:endParaRPr sz="1200" b="1" dirty="0">
              <a:solidFill>
                <a:srgbClr val="D13658"/>
              </a:solidFill>
              <a:latin typeface="Yu Gothic UI" panose="020B0500000000000000" pitchFamily="50" charset="-128"/>
              <a:ea typeface="Yu Gothic UI" panose="020B0500000000000000" pitchFamily="50" charset="-128"/>
            </a:endParaRPr>
          </a:p>
        </p:txBody>
      </p:sp>
      <p:sp>
        <p:nvSpPr>
          <p:cNvPr id="60" name="Google Shape;899;p39"/>
          <p:cNvSpPr txBox="1">
            <a:spLocks noGrp="1"/>
          </p:cNvSpPr>
          <p:nvPr>
            <p:ph type="subTitle" idx="1"/>
          </p:nvPr>
        </p:nvSpPr>
        <p:spPr>
          <a:xfrm>
            <a:off x="4449698" y="-16040"/>
            <a:ext cx="1105292" cy="352092"/>
          </a:xfrm>
          <a:prstGeom prst="rect">
            <a:avLst/>
          </a:prstGeom>
          <a:noFill/>
          <a:ln>
            <a:noFill/>
          </a:ln>
        </p:spPr>
        <p:txBody>
          <a:bodyPr spcFirstLastPara="1" wrap="square" lIns="91425" tIns="91425" rIns="91425" bIns="91425" anchor="t" anchorCtr="0">
            <a:noAutofit/>
          </a:bodyPr>
          <a:lstStyle/>
          <a:p>
            <a:pPr marL="0" indent="0" algn="ctr">
              <a:spcAft>
                <a:spcPts val="1600"/>
              </a:spcAft>
            </a:pPr>
            <a:r>
              <a:rPr lang="en-US" altLang="ja-JP" b="1" dirty="0" err="1">
                <a:solidFill>
                  <a:srgbClr val="0666B2"/>
                </a:solidFill>
                <a:latin typeface="Yu Gothic UI" panose="020B0500000000000000" pitchFamily="50" charset="-128"/>
                <a:ea typeface="Yu Gothic UI" panose="020B0500000000000000" pitchFamily="50" charset="-128"/>
              </a:rPr>
              <a:t>Wor</a:t>
            </a:r>
            <a:r>
              <a:rPr lang="en-US" altLang="ja-JP" b="1" dirty="0">
                <a:solidFill>
                  <a:srgbClr val="0666B2"/>
                </a:solidFill>
                <a:latin typeface="Yu Gothic UI" panose="020B0500000000000000" pitchFamily="50" charset="-128"/>
                <a:ea typeface="Yu Gothic UI" panose="020B0500000000000000" pitchFamily="50" charset="-128"/>
              </a:rPr>
              <a:t>-Q</a:t>
            </a:r>
            <a:br>
              <a:rPr lang="en-US" altLang="ja-JP" sz="1050" b="1" dirty="0">
                <a:solidFill>
                  <a:srgbClr val="0666B2"/>
                </a:solidFill>
                <a:latin typeface="Yu Gothic UI" panose="020B0500000000000000" pitchFamily="50" charset="-128"/>
                <a:ea typeface="Yu Gothic UI" panose="020B0500000000000000" pitchFamily="50" charset="-128"/>
              </a:rPr>
            </a:br>
            <a:r>
              <a:rPr lang="ja-JP" altLang="en-US" sz="1050" b="1" dirty="0">
                <a:solidFill>
                  <a:srgbClr val="0666B2"/>
                </a:solidFill>
                <a:latin typeface="Yu Gothic UI" panose="020B0500000000000000" pitchFamily="50" charset="-128"/>
                <a:ea typeface="Yu Gothic UI" panose="020B0500000000000000" pitchFamily="50" charset="-128"/>
              </a:rPr>
              <a:t>本格運用開始</a:t>
            </a:r>
            <a:endParaRPr sz="1050" b="1" dirty="0">
              <a:solidFill>
                <a:srgbClr val="0666B2"/>
              </a:solidFill>
              <a:latin typeface="Yu Gothic UI" panose="020B0500000000000000" pitchFamily="50" charset="-128"/>
              <a:ea typeface="Yu Gothic UI" panose="020B0500000000000000" pitchFamily="50" charset="-128"/>
            </a:endParaRPr>
          </a:p>
        </p:txBody>
      </p:sp>
      <p:sp>
        <p:nvSpPr>
          <p:cNvPr id="62" name="Google Shape;899;p39"/>
          <p:cNvSpPr txBox="1">
            <a:spLocks noGrp="1"/>
          </p:cNvSpPr>
          <p:nvPr>
            <p:ph type="subTitle" idx="1"/>
          </p:nvPr>
        </p:nvSpPr>
        <p:spPr>
          <a:xfrm>
            <a:off x="5554736" y="801957"/>
            <a:ext cx="2758748" cy="372646"/>
          </a:xfrm>
          <a:prstGeom prst="rect">
            <a:avLst/>
          </a:prstGeom>
        </p:spPr>
        <p:txBody>
          <a:bodyPr spcFirstLastPara="1" wrap="square" lIns="91425" tIns="91425" rIns="91425" bIns="91425" anchor="t" anchorCtr="0">
            <a:noAutofit/>
          </a:bodyPr>
          <a:lstStyle/>
          <a:p>
            <a:pPr marL="0" indent="0">
              <a:spcAft>
                <a:spcPts val="1600"/>
              </a:spcAft>
            </a:pPr>
            <a:r>
              <a:rPr lang="ja-JP" altLang="en-US" sz="900" dirty="0">
                <a:solidFill>
                  <a:srgbClr val="0666B2"/>
                </a:solidFill>
                <a:latin typeface="Meiryo UI" panose="020B0604030504040204" pitchFamily="50" charset="-128"/>
                <a:ea typeface="Meiryo UI" panose="020B0604030504040204" pitchFamily="50" charset="-128"/>
              </a:rPr>
              <a:t>フリーランスが抱える様々な不安やリスクに対して、個人で加入するよりもお手頃に備えることができる。</a:t>
            </a:r>
            <a:endParaRPr lang="en-US" altLang="ja-JP" sz="900" dirty="0">
              <a:solidFill>
                <a:srgbClr val="0666B2"/>
              </a:solidFill>
              <a:latin typeface="Meiryo UI" panose="020B0604030504040204" pitchFamily="50" charset="-128"/>
              <a:ea typeface="Meiryo UI" panose="020B0604030504040204" pitchFamily="50" charset="-128"/>
            </a:endParaRPr>
          </a:p>
        </p:txBody>
      </p:sp>
      <p:sp>
        <p:nvSpPr>
          <p:cNvPr id="66" name="楕円 65"/>
          <p:cNvSpPr/>
          <p:nvPr/>
        </p:nvSpPr>
        <p:spPr>
          <a:xfrm rot="19849852">
            <a:off x="6054879" y="2545959"/>
            <a:ext cx="594000" cy="594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srgbClr val="FFFFFF"/>
              </a:solidFill>
              <a:latin typeface="Arial"/>
              <a:ea typeface="ＭＳ Ｐゴシック" panose="020B0600070205080204" pitchFamily="50" charset="-128"/>
            </a:endParaRPr>
          </a:p>
        </p:txBody>
      </p:sp>
      <p:sp>
        <p:nvSpPr>
          <p:cNvPr id="67" name="Google Shape;899;p39"/>
          <p:cNvSpPr txBox="1">
            <a:spLocks noGrp="1"/>
          </p:cNvSpPr>
          <p:nvPr>
            <p:ph type="subTitle" idx="1"/>
          </p:nvPr>
        </p:nvSpPr>
        <p:spPr>
          <a:xfrm>
            <a:off x="5915360" y="2623860"/>
            <a:ext cx="872376" cy="466991"/>
          </a:xfrm>
          <a:prstGeom prst="rect">
            <a:avLst/>
          </a:prstGeom>
        </p:spPr>
        <p:txBody>
          <a:bodyPr spcFirstLastPara="1" wrap="square" lIns="91425" tIns="91425" rIns="91425" bIns="91425" anchor="t" anchorCtr="0">
            <a:noAutofit/>
          </a:bodyPr>
          <a:lstStyle/>
          <a:p>
            <a:pPr marL="0" indent="0" algn="ctr">
              <a:spcAft>
                <a:spcPts val="1600"/>
              </a:spcAft>
            </a:pPr>
            <a:r>
              <a:rPr lang="ja-JP" altLang="en-US" sz="1050" b="1" dirty="0">
                <a:solidFill>
                  <a:schemeClr val="bg1"/>
                </a:solidFill>
                <a:latin typeface="Yu Gothic UI" panose="020B0500000000000000" pitchFamily="50" charset="-128"/>
                <a:ea typeface="Yu Gothic UI" panose="020B0500000000000000" pitchFamily="50" charset="-128"/>
              </a:rPr>
              <a:t>開始時期</a:t>
            </a:r>
            <a:br>
              <a:rPr lang="en-US" altLang="ja-JP" sz="1050" b="1" dirty="0">
                <a:solidFill>
                  <a:schemeClr val="bg1"/>
                </a:solidFill>
                <a:latin typeface="Yu Gothic UI" panose="020B0500000000000000" pitchFamily="50" charset="-128"/>
                <a:ea typeface="Yu Gothic UI" panose="020B0500000000000000" pitchFamily="50" charset="-128"/>
              </a:rPr>
            </a:br>
            <a:r>
              <a:rPr lang="ja-JP" altLang="en-US" sz="1050" b="1" dirty="0">
                <a:solidFill>
                  <a:schemeClr val="bg1"/>
                </a:solidFill>
                <a:latin typeface="Yu Gothic UI" panose="020B0500000000000000" pitchFamily="50" charset="-128"/>
                <a:ea typeface="Yu Gothic UI" panose="020B0500000000000000" pitchFamily="50" charset="-128"/>
              </a:rPr>
              <a:t>協議中</a:t>
            </a:r>
            <a:endParaRPr sz="1050" b="1" dirty="0">
              <a:solidFill>
                <a:schemeClr val="bg1"/>
              </a:solidFill>
              <a:latin typeface="Yu Gothic UI" panose="020B0500000000000000" pitchFamily="50" charset="-128"/>
              <a:ea typeface="Yu Gothic UI" panose="020B0500000000000000" pitchFamily="50" charset="-128"/>
            </a:endParaRPr>
          </a:p>
        </p:txBody>
      </p:sp>
      <p:sp>
        <p:nvSpPr>
          <p:cNvPr id="68" name="Google Shape;899;p39"/>
          <p:cNvSpPr txBox="1">
            <a:spLocks noGrp="1"/>
          </p:cNvSpPr>
          <p:nvPr>
            <p:ph type="subTitle" idx="1"/>
          </p:nvPr>
        </p:nvSpPr>
        <p:spPr>
          <a:xfrm>
            <a:off x="6644685" y="2653875"/>
            <a:ext cx="1450004" cy="378169"/>
          </a:xfrm>
          <a:prstGeom prst="rect">
            <a:avLst/>
          </a:prstGeom>
        </p:spPr>
        <p:txBody>
          <a:bodyPr spcFirstLastPara="1" wrap="square" lIns="91425" tIns="91425" rIns="91425" bIns="91425" anchor="t" anchorCtr="0">
            <a:noAutofit/>
          </a:bodyPr>
          <a:lstStyle/>
          <a:p>
            <a:pPr marL="0" indent="0">
              <a:spcAft>
                <a:spcPts val="1600"/>
              </a:spcAft>
            </a:pPr>
            <a:r>
              <a:rPr lang="ja-JP" altLang="en-US" sz="1400" b="1" dirty="0">
                <a:solidFill>
                  <a:schemeClr val="bg1">
                    <a:lumMod val="50000"/>
                  </a:schemeClr>
                </a:solidFill>
                <a:latin typeface="Yu Gothic UI" panose="020B0500000000000000" pitchFamily="50" charset="-128"/>
                <a:ea typeface="Yu Gothic UI" panose="020B0500000000000000" pitchFamily="50" charset="-128"/>
              </a:rPr>
              <a:t>福利厚生クーポン</a:t>
            </a:r>
            <a:endParaRPr sz="1400" b="1" dirty="0">
              <a:solidFill>
                <a:schemeClr val="bg1">
                  <a:lumMod val="50000"/>
                </a:schemeClr>
              </a:solidFill>
              <a:latin typeface="Yu Gothic UI" panose="020B0500000000000000" pitchFamily="50" charset="-128"/>
              <a:ea typeface="Yu Gothic UI" panose="020B0500000000000000" pitchFamily="50" charset="-128"/>
            </a:endParaRPr>
          </a:p>
        </p:txBody>
      </p:sp>
      <p:sp>
        <p:nvSpPr>
          <p:cNvPr id="72" name="Google Shape;899;p39"/>
          <p:cNvSpPr txBox="1">
            <a:spLocks noGrp="1"/>
          </p:cNvSpPr>
          <p:nvPr>
            <p:ph type="subTitle" idx="1"/>
          </p:nvPr>
        </p:nvSpPr>
        <p:spPr>
          <a:xfrm>
            <a:off x="6007489" y="-19877"/>
            <a:ext cx="2893003" cy="378169"/>
          </a:xfrm>
          <a:prstGeom prst="rect">
            <a:avLst/>
          </a:prstGeom>
        </p:spPr>
        <p:txBody>
          <a:bodyPr spcFirstLastPara="1" wrap="square" lIns="91425" tIns="91425" rIns="91425" bIns="91425" anchor="t" anchorCtr="0">
            <a:noAutofit/>
          </a:bodyPr>
          <a:lstStyle/>
          <a:p>
            <a:pPr marL="0" indent="0">
              <a:spcAft>
                <a:spcPts val="1600"/>
              </a:spcAft>
            </a:pPr>
            <a:r>
              <a:rPr lang="ja-JP" altLang="en-US" sz="1400" b="1" dirty="0">
                <a:solidFill>
                  <a:schemeClr val="bg1">
                    <a:lumMod val="50000"/>
                  </a:schemeClr>
                </a:solidFill>
                <a:latin typeface="Yu Gothic UI" panose="020B0500000000000000" pitchFamily="50" charset="-128"/>
                <a:ea typeface="Yu Gothic UI" panose="020B0500000000000000" pitchFamily="50" charset="-128"/>
              </a:rPr>
              <a:t>以降もコンテンツとサービスを拡充</a:t>
            </a:r>
            <a:endParaRPr sz="1400" b="1" dirty="0">
              <a:solidFill>
                <a:schemeClr val="bg1">
                  <a:lumMod val="50000"/>
                </a:schemeClr>
              </a:solidFill>
              <a:latin typeface="Yu Gothic UI" panose="020B0500000000000000" pitchFamily="50" charset="-128"/>
              <a:ea typeface="Yu Gothic UI" panose="020B0500000000000000" pitchFamily="50" charset="-128"/>
            </a:endParaRPr>
          </a:p>
        </p:txBody>
      </p:sp>
      <p:sp>
        <p:nvSpPr>
          <p:cNvPr id="4" name="正方形/長方形 3"/>
          <p:cNvSpPr/>
          <p:nvPr/>
        </p:nvSpPr>
        <p:spPr>
          <a:xfrm>
            <a:off x="143373" y="97722"/>
            <a:ext cx="3862313" cy="115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Google Shape;1039;p42"/>
          <p:cNvSpPr txBox="1">
            <a:spLocks noGrp="1"/>
          </p:cNvSpPr>
          <p:nvPr>
            <p:ph type="title"/>
          </p:nvPr>
        </p:nvSpPr>
        <p:spPr>
          <a:xfrm>
            <a:off x="2261462" y="577071"/>
            <a:ext cx="1578927" cy="629088"/>
          </a:xfrm>
          <a:prstGeom prst="rect">
            <a:avLst/>
          </a:prstGeom>
        </p:spPr>
        <p:txBody>
          <a:bodyPr spcFirstLastPara="1" wrap="square" lIns="91425" tIns="91425" rIns="91425" bIns="91425" anchor="t" anchorCtr="0">
            <a:noAutofit/>
          </a:bodyPr>
          <a:lstStyle/>
          <a:p>
            <a:pPr algn="l"/>
            <a:r>
              <a:rPr lang="ja-JP" altLang="en-US" sz="2700" b="1" dirty="0">
                <a:solidFill>
                  <a:schemeClr val="bg2">
                    <a:lumMod val="90000"/>
                    <a:lumOff val="10000"/>
                  </a:schemeClr>
                </a:solidFill>
                <a:latin typeface="Meiryo UI" panose="020B0604030504040204" pitchFamily="50" charset="-128"/>
                <a:ea typeface="Meiryo UI" panose="020B0604030504040204" pitchFamily="50" charset="-128"/>
              </a:rPr>
              <a:t>の展開</a:t>
            </a:r>
            <a:endParaRPr sz="2700" dirty="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160" y="315135"/>
            <a:ext cx="1992642" cy="823048"/>
          </a:xfrm>
          <a:prstGeom prst="rect">
            <a:avLst/>
          </a:prstGeom>
        </p:spPr>
      </p:pic>
      <p:sp>
        <p:nvSpPr>
          <p:cNvPr id="74" name="角丸四角形 73"/>
          <p:cNvSpPr/>
          <p:nvPr/>
        </p:nvSpPr>
        <p:spPr>
          <a:xfrm>
            <a:off x="3282133" y="2629023"/>
            <a:ext cx="2188173" cy="418629"/>
          </a:xfrm>
          <a:prstGeom prst="roundRect">
            <a:avLst/>
          </a:prstGeom>
          <a:noFill/>
          <a:ln>
            <a:solidFill>
              <a:srgbClr val="3748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Tree>
    <p:extLst>
      <p:ext uri="{BB962C8B-B14F-4D97-AF65-F5344CB8AC3E}">
        <p14:creationId xmlns:p14="http://schemas.microsoft.com/office/powerpoint/2010/main" val="3198399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 name="正方形/長方形 7"/>
          <p:cNvSpPr/>
          <p:nvPr/>
        </p:nvSpPr>
        <p:spPr>
          <a:xfrm>
            <a:off x="200594" y="2863763"/>
            <a:ext cx="5295098" cy="1057417"/>
          </a:xfrm>
          <a:prstGeom prst="rect">
            <a:avLst/>
          </a:prstGeom>
          <a:solidFill>
            <a:srgbClr val="046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851102" y="1263805"/>
            <a:ext cx="4988313" cy="14910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Google Shape;1039;p42"/>
          <p:cNvSpPr txBox="1">
            <a:spLocks noGrp="1"/>
          </p:cNvSpPr>
          <p:nvPr>
            <p:ph type="title"/>
          </p:nvPr>
        </p:nvSpPr>
        <p:spPr>
          <a:xfrm>
            <a:off x="719999" y="521225"/>
            <a:ext cx="7057113" cy="629088"/>
          </a:xfrm>
          <a:prstGeom prst="rect">
            <a:avLst/>
          </a:prstGeom>
        </p:spPr>
        <p:txBody>
          <a:bodyPr spcFirstLastPara="1" wrap="square" lIns="91425" tIns="91425" rIns="91425" bIns="91425" anchor="t" anchorCtr="0">
            <a:noAutofit/>
          </a:bodyPr>
          <a:lstStyle/>
          <a:p>
            <a:r>
              <a:rPr lang="en-US" altLang="ja-JP" b="1" dirty="0">
                <a:solidFill>
                  <a:schemeClr val="bg2">
                    <a:lumMod val="90000"/>
                    <a:lumOff val="10000"/>
                  </a:schemeClr>
                </a:solidFill>
                <a:latin typeface="Meiryo UI" panose="020B0604030504040204" pitchFamily="50" charset="-128"/>
                <a:ea typeface="Meiryo UI" panose="020B0604030504040204" pitchFamily="50" charset="-128"/>
              </a:rPr>
              <a:t>KEY NUMBERS</a:t>
            </a:r>
            <a:endParaRPr sz="2000" dirty="0"/>
          </a:p>
        </p:txBody>
      </p:sp>
      <p:sp>
        <p:nvSpPr>
          <p:cNvPr id="17" name="テキスト ボックス 16"/>
          <p:cNvSpPr txBox="1"/>
          <p:nvPr/>
        </p:nvSpPr>
        <p:spPr>
          <a:xfrm>
            <a:off x="3342855" y="1430062"/>
            <a:ext cx="2004806" cy="1107996"/>
          </a:xfrm>
          <a:prstGeom prst="rect">
            <a:avLst/>
          </a:prstGeom>
          <a:noFill/>
        </p:spPr>
        <p:txBody>
          <a:bodyPr wrap="square" rtlCol="0">
            <a:spAutoFit/>
          </a:bodyPr>
          <a:lstStyle/>
          <a:p>
            <a:r>
              <a:rPr kumimoji="1" lang="en-US" altLang="ja-JP" sz="6600" dirty="0">
                <a:solidFill>
                  <a:srgbClr val="374851"/>
                </a:solidFill>
              </a:rPr>
              <a:t>196</a:t>
            </a:r>
            <a:r>
              <a:rPr kumimoji="1" lang="ja-JP" altLang="en-US" sz="3200" dirty="0">
                <a:solidFill>
                  <a:srgbClr val="374851"/>
                </a:solidFill>
              </a:rPr>
              <a:t>人</a:t>
            </a:r>
          </a:p>
        </p:txBody>
      </p:sp>
      <p:sp>
        <p:nvSpPr>
          <p:cNvPr id="38" name="テキスト ボックス 37"/>
          <p:cNvSpPr txBox="1"/>
          <p:nvPr/>
        </p:nvSpPr>
        <p:spPr>
          <a:xfrm>
            <a:off x="1797695" y="2838473"/>
            <a:ext cx="2100897" cy="1107996"/>
          </a:xfrm>
          <a:prstGeom prst="rect">
            <a:avLst/>
          </a:prstGeom>
          <a:noFill/>
        </p:spPr>
        <p:txBody>
          <a:bodyPr wrap="square" rtlCol="0">
            <a:spAutoFit/>
          </a:bodyPr>
          <a:lstStyle/>
          <a:p>
            <a:r>
              <a:rPr kumimoji="1" lang="en-US" altLang="ja-JP" sz="6600" dirty="0">
                <a:solidFill>
                  <a:schemeClr val="bg1"/>
                </a:solidFill>
              </a:rPr>
              <a:t>202</a:t>
            </a:r>
            <a:r>
              <a:rPr kumimoji="1" lang="ja-JP" altLang="en-US" sz="3200" dirty="0">
                <a:solidFill>
                  <a:schemeClr val="bg1"/>
                </a:solidFill>
              </a:rPr>
              <a:t>件</a:t>
            </a:r>
            <a:endParaRPr kumimoji="1" lang="ja-JP" altLang="en-US" sz="6600" dirty="0">
              <a:solidFill>
                <a:schemeClr val="bg1"/>
              </a:solidFill>
            </a:endParaRPr>
          </a:p>
        </p:txBody>
      </p:sp>
      <p:sp>
        <p:nvSpPr>
          <p:cNvPr id="6" name="Google Shape;1039;p42"/>
          <p:cNvSpPr txBox="1">
            <a:spLocks/>
          </p:cNvSpPr>
          <p:nvPr/>
        </p:nvSpPr>
        <p:spPr>
          <a:xfrm>
            <a:off x="4572812" y="2365461"/>
            <a:ext cx="2494275" cy="4336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1pPr>
            <a:lvl2pPr marR="0" lvl="1"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2pPr>
            <a:lvl3pPr marR="0" lvl="2"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3pPr>
            <a:lvl4pPr marR="0" lvl="3"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4pPr>
            <a:lvl5pPr marR="0" lvl="4"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5pPr>
            <a:lvl6pPr marR="0" lvl="5"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6pPr>
            <a:lvl7pPr marR="0" lvl="6"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7pPr>
            <a:lvl8pPr marR="0" lvl="7"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8pPr>
            <a:lvl9pPr marR="0" lvl="8"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9pPr>
          </a:lstStyle>
          <a:p>
            <a:r>
              <a:rPr lang="ja-JP" altLang="en-US" sz="1600" dirty="0">
                <a:solidFill>
                  <a:schemeClr val="bg1"/>
                </a:solidFill>
                <a:latin typeface="Meiryo UI" panose="020B0604030504040204" pitchFamily="50" charset="-128"/>
                <a:ea typeface="Meiryo UI" panose="020B0604030504040204" pitchFamily="50" charset="-128"/>
              </a:rPr>
              <a:t>連合ネットワーク会員数</a:t>
            </a:r>
            <a:endParaRPr lang="ja-JP" altLang="en-US" sz="1800" dirty="0">
              <a:solidFill>
                <a:schemeClr val="bg1"/>
              </a:solidFill>
            </a:endParaRPr>
          </a:p>
        </p:txBody>
      </p:sp>
      <p:sp>
        <p:nvSpPr>
          <p:cNvPr id="9" name="Google Shape;1039;p42"/>
          <p:cNvSpPr txBox="1">
            <a:spLocks/>
          </p:cNvSpPr>
          <p:nvPr/>
        </p:nvSpPr>
        <p:spPr>
          <a:xfrm>
            <a:off x="3978233" y="3375858"/>
            <a:ext cx="1543693" cy="4336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1pPr>
            <a:lvl2pPr marR="0" lvl="1"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2pPr>
            <a:lvl3pPr marR="0" lvl="2"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3pPr>
            <a:lvl4pPr marR="0" lvl="3"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4pPr>
            <a:lvl5pPr marR="0" lvl="4"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5pPr>
            <a:lvl6pPr marR="0" lvl="5"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6pPr>
            <a:lvl7pPr marR="0" lvl="6"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7pPr>
            <a:lvl8pPr marR="0" lvl="7"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8pPr>
            <a:lvl9pPr marR="0" lvl="8"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9pPr>
          </a:lstStyle>
          <a:p>
            <a:pPr algn="dist"/>
            <a:r>
              <a:rPr lang="ja-JP" altLang="en-US" sz="1400" dirty="0">
                <a:solidFill>
                  <a:schemeClr val="bg1"/>
                </a:solidFill>
                <a:latin typeface="Meiryo UI" panose="020B0604030504040204" pitchFamily="50" charset="-128"/>
                <a:ea typeface="Meiryo UI" panose="020B0604030504040204" pitchFamily="50" charset="-128"/>
              </a:rPr>
              <a:t>労働相談事例</a:t>
            </a:r>
            <a:endParaRPr lang="en-US" altLang="ja-JP" sz="1400" dirty="0">
              <a:solidFill>
                <a:schemeClr val="bg1"/>
              </a:solidFill>
              <a:latin typeface="Meiryo UI" panose="020B0604030504040204" pitchFamily="50" charset="-128"/>
              <a:ea typeface="Meiryo UI" panose="020B0604030504040204" pitchFamily="50" charset="-128"/>
            </a:endParaRPr>
          </a:p>
          <a:p>
            <a:pPr algn="dist"/>
            <a:r>
              <a:rPr lang="ja-JP" altLang="en-US" sz="1400" dirty="0">
                <a:solidFill>
                  <a:schemeClr val="bg1"/>
                </a:solidFill>
                <a:latin typeface="Meiryo UI" panose="020B0604030504040204" pitchFamily="50" charset="-128"/>
                <a:ea typeface="Meiryo UI" panose="020B0604030504040204" pitchFamily="50" charset="-128"/>
              </a:rPr>
              <a:t>掲載件数</a:t>
            </a:r>
            <a:endParaRPr lang="ja-JP" altLang="en-US" sz="1400" dirty="0">
              <a:solidFill>
                <a:schemeClr val="bg1"/>
              </a:solidFill>
            </a:endParaRPr>
          </a:p>
        </p:txBody>
      </p:sp>
      <p:sp>
        <p:nvSpPr>
          <p:cNvPr id="11" name="正方形/長方形 10"/>
          <p:cNvSpPr/>
          <p:nvPr/>
        </p:nvSpPr>
        <p:spPr>
          <a:xfrm>
            <a:off x="2523067" y="4039292"/>
            <a:ext cx="6052221" cy="830359"/>
          </a:xfrm>
          <a:prstGeom prst="rect">
            <a:avLst/>
          </a:prstGeom>
          <a:solidFill>
            <a:srgbClr val="D13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898592" y="3918966"/>
            <a:ext cx="2815799" cy="1107996"/>
          </a:xfrm>
          <a:prstGeom prst="rect">
            <a:avLst/>
          </a:prstGeom>
          <a:noFill/>
        </p:spPr>
        <p:txBody>
          <a:bodyPr wrap="square" rtlCol="0">
            <a:spAutoFit/>
          </a:bodyPr>
          <a:lstStyle/>
          <a:p>
            <a:r>
              <a:rPr kumimoji="1" lang="en-US" altLang="ja-JP" sz="6600" dirty="0">
                <a:solidFill>
                  <a:schemeClr val="bg1"/>
                </a:solidFill>
              </a:rPr>
              <a:t>11,000</a:t>
            </a:r>
            <a:endParaRPr kumimoji="1" lang="ja-JP" altLang="en-US" sz="6600" dirty="0">
              <a:solidFill>
                <a:schemeClr val="bg1"/>
              </a:solidFill>
            </a:endParaRPr>
          </a:p>
        </p:txBody>
      </p:sp>
      <p:sp>
        <p:nvSpPr>
          <p:cNvPr id="14" name="Google Shape;1039;p42"/>
          <p:cNvSpPr txBox="1">
            <a:spLocks/>
          </p:cNvSpPr>
          <p:nvPr/>
        </p:nvSpPr>
        <p:spPr>
          <a:xfrm>
            <a:off x="6634770" y="4263540"/>
            <a:ext cx="2052030" cy="6061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1pPr>
            <a:lvl2pPr marR="0" lvl="1"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2pPr>
            <a:lvl3pPr marR="0" lvl="2"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3pPr>
            <a:lvl4pPr marR="0" lvl="3"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4pPr>
            <a:lvl5pPr marR="0" lvl="4"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5pPr>
            <a:lvl6pPr marR="0" lvl="5"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6pPr>
            <a:lvl7pPr marR="0" lvl="6"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7pPr>
            <a:lvl8pPr marR="0" lvl="7"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8pPr>
            <a:lvl9pPr marR="0" lvl="8" algn="l" rtl="0">
              <a:lnSpc>
                <a:spcPct val="100000"/>
              </a:lnSpc>
              <a:spcBef>
                <a:spcPts val="0"/>
              </a:spcBef>
              <a:spcAft>
                <a:spcPts val="0"/>
              </a:spcAft>
              <a:buClr>
                <a:schemeClr val="dk1"/>
              </a:buClr>
              <a:buSzPts val="3200"/>
              <a:buFont typeface="Krona One"/>
              <a:buNone/>
              <a:defRPr sz="3200" b="0" i="0" u="none" strike="noStrike" cap="none">
                <a:solidFill>
                  <a:schemeClr val="dk1"/>
                </a:solidFill>
                <a:latin typeface="Krona One"/>
                <a:ea typeface="Krona One"/>
                <a:cs typeface="Krona One"/>
                <a:sym typeface="Krona One"/>
              </a:defRPr>
            </a:lvl9pPr>
          </a:lstStyle>
          <a:p>
            <a:pPr algn="l"/>
            <a:r>
              <a:rPr lang="ja-JP" altLang="en-US" sz="1400" dirty="0">
                <a:solidFill>
                  <a:schemeClr val="bg1"/>
                </a:solidFill>
                <a:latin typeface="Meiryo UI" panose="020B0604030504040204" pitchFamily="50" charset="-128"/>
                <a:ea typeface="Meiryo UI" panose="020B0604030504040204" pitchFamily="50" charset="-128"/>
              </a:rPr>
              <a:t>サイト月間</a:t>
            </a:r>
            <a:r>
              <a:rPr lang="en-US" altLang="ja-JP" sz="1400" dirty="0">
                <a:solidFill>
                  <a:schemeClr val="bg1"/>
                </a:solidFill>
                <a:latin typeface="Meiryo UI" panose="020B0604030504040204" pitchFamily="50" charset="-128"/>
                <a:ea typeface="Meiryo UI" panose="020B0604030504040204" pitchFamily="50" charset="-128"/>
              </a:rPr>
              <a:t>PV</a:t>
            </a:r>
            <a:br>
              <a:rPr lang="en-US" altLang="ja-JP" sz="1400" dirty="0">
                <a:solidFill>
                  <a:schemeClr val="bg1"/>
                </a:solidFill>
                <a:latin typeface="Meiryo UI" panose="020B0604030504040204" pitchFamily="50" charset="-128"/>
                <a:ea typeface="Meiryo UI" panose="020B0604030504040204" pitchFamily="50" charset="-128"/>
              </a:rPr>
            </a:br>
            <a:r>
              <a:rPr lang="en-US" altLang="ja-JP" sz="1400" dirty="0">
                <a:solidFill>
                  <a:schemeClr val="bg1"/>
                </a:solidFill>
                <a:latin typeface="Meiryo UI" panose="020B0604030504040204" pitchFamily="50" charset="-128"/>
                <a:ea typeface="Meiryo UI" panose="020B0604030504040204" pitchFamily="50" charset="-128"/>
              </a:rPr>
              <a:t>(2021/07/16-08/16)</a:t>
            </a:r>
            <a:endParaRPr lang="ja-JP" altLang="en-US" sz="1400" dirty="0">
              <a:solidFill>
                <a:schemeClr val="bg1"/>
              </a:solidFill>
            </a:endParaRPr>
          </a:p>
        </p:txBody>
      </p:sp>
      <p:sp>
        <p:nvSpPr>
          <p:cNvPr id="3" name="テキスト ボックス 2"/>
          <p:cNvSpPr txBox="1"/>
          <p:nvPr/>
        </p:nvSpPr>
        <p:spPr>
          <a:xfrm>
            <a:off x="141121" y="4807528"/>
            <a:ext cx="1656574" cy="307777"/>
          </a:xfrm>
          <a:prstGeom prst="rect">
            <a:avLst/>
          </a:prstGeom>
          <a:noFill/>
        </p:spPr>
        <p:txBody>
          <a:bodyPr wrap="square" rtlCol="0">
            <a:spAutoFit/>
          </a:bodyPr>
          <a:lstStyle/>
          <a:p>
            <a:r>
              <a:rPr kumimoji="1" lang="en-US" altLang="ja-JP"/>
              <a:t>※2021/08/30</a:t>
            </a:r>
            <a:r>
              <a:rPr kumimoji="1" lang="ja-JP" altLang="en-US"/>
              <a:t>時点</a:t>
            </a:r>
            <a:endParaRPr kumimoji="1" lang="ja-JP" altLang="en-US" dirty="0"/>
          </a:p>
        </p:txBody>
      </p:sp>
    </p:spTree>
    <p:extLst>
      <p:ext uri="{BB962C8B-B14F-4D97-AF65-F5344CB8AC3E}">
        <p14:creationId xmlns:p14="http://schemas.microsoft.com/office/powerpoint/2010/main" val="3115967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2" name="正方形/長方形 21"/>
          <p:cNvSpPr/>
          <p:nvPr/>
        </p:nvSpPr>
        <p:spPr>
          <a:xfrm>
            <a:off x="600219" y="1821820"/>
            <a:ext cx="2288041" cy="2165449"/>
          </a:xfrm>
          <a:prstGeom prst="rect">
            <a:avLst/>
          </a:prstGeom>
          <a:solidFill>
            <a:srgbClr val="046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416719" y="1821820"/>
            <a:ext cx="2288041" cy="2174377"/>
          </a:xfrm>
          <a:prstGeom prst="rect">
            <a:avLst/>
          </a:prstGeom>
          <a:solidFill>
            <a:srgbClr val="D13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6233220" y="1821820"/>
            <a:ext cx="2288041" cy="2165449"/>
          </a:xfrm>
          <a:prstGeom prst="rect">
            <a:avLst/>
          </a:prstGeom>
          <a:solidFill>
            <a:srgbClr val="D13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8" name="Google Shape;2068;p73"/>
          <p:cNvSpPr txBox="1">
            <a:spLocks noGrp="1"/>
          </p:cNvSpPr>
          <p:nvPr>
            <p:ph type="title"/>
          </p:nvPr>
        </p:nvSpPr>
        <p:spPr>
          <a:xfrm>
            <a:off x="2512422" y="521225"/>
            <a:ext cx="4119157" cy="653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a:solidFill>
                  <a:srgbClr val="374851"/>
                </a:solidFill>
              </a:rPr>
              <a:t>PLATFORMS</a:t>
            </a:r>
            <a:endParaRPr sz="3600" dirty="0">
              <a:solidFill>
                <a:srgbClr val="374851"/>
              </a:solidFill>
            </a:endParaRPr>
          </a:p>
        </p:txBody>
      </p:sp>
      <p:grpSp>
        <p:nvGrpSpPr>
          <p:cNvPr id="2069" name="Google Shape;2069;p73"/>
          <p:cNvGrpSpPr/>
          <p:nvPr/>
        </p:nvGrpSpPr>
        <p:grpSpPr>
          <a:xfrm>
            <a:off x="4105910" y="1880440"/>
            <a:ext cx="909658" cy="909658"/>
            <a:chOff x="720000" y="2664500"/>
            <a:chExt cx="819900" cy="819900"/>
          </a:xfrm>
        </p:grpSpPr>
        <p:sp>
          <p:nvSpPr>
            <p:cNvPr id="2070" name="Google Shape;2070;p73"/>
            <p:cNvSpPr/>
            <p:nvPr/>
          </p:nvSpPr>
          <p:spPr>
            <a:xfrm>
              <a:off x="720000" y="2664500"/>
              <a:ext cx="819900" cy="819900"/>
            </a:xfrm>
            <a:prstGeom prst="ellipse">
              <a:avLst/>
            </a:prstGeom>
            <a:solidFill>
              <a:srgbClr val="D13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3"/>
            <p:cNvSpPr/>
            <p:nvPr/>
          </p:nvSpPr>
          <p:spPr>
            <a:xfrm>
              <a:off x="925252" y="2907503"/>
              <a:ext cx="409401" cy="333886"/>
            </a:xfrm>
            <a:custGeom>
              <a:avLst/>
              <a:gdLst/>
              <a:ahLst/>
              <a:cxnLst/>
              <a:rect l="l" t="t" r="r" b="b"/>
              <a:pathLst>
                <a:path w="20081" h="16377" extrusionOk="0">
                  <a:moveTo>
                    <a:pt x="13632" y="1165"/>
                  </a:moveTo>
                  <a:cubicBezTo>
                    <a:pt x="14903" y="1165"/>
                    <a:pt x="15458" y="1658"/>
                    <a:pt x="15826" y="1984"/>
                  </a:cubicBezTo>
                  <a:cubicBezTo>
                    <a:pt x="16040" y="2173"/>
                    <a:pt x="16244" y="2353"/>
                    <a:pt x="16548" y="2353"/>
                  </a:cubicBezTo>
                  <a:cubicBezTo>
                    <a:pt x="16762" y="2353"/>
                    <a:pt x="17038" y="2293"/>
                    <a:pt x="17344" y="2196"/>
                  </a:cubicBezTo>
                  <a:lnTo>
                    <a:pt x="17344" y="2196"/>
                  </a:lnTo>
                  <a:cubicBezTo>
                    <a:pt x="17236" y="2288"/>
                    <a:pt x="17119" y="2376"/>
                    <a:pt x="16995" y="2461"/>
                  </a:cubicBezTo>
                  <a:cubicBezTo>
                    <a:pt x="16780" y="2612"/>
                    <a:pt x="16689" y="2889"/>
                    <a:pt x="16778" y="3137"/>
                  </a:cubicBezTo>
                  <a:cubicBezTo>
                    <a:pt x="16861" y="3373"/>
                    <a:pt x="17082" y="3528"/>
                    <a:pt x="17329" y="3528"/>
                  </a:cubicBezTo>
                  <a:cubicBezTo>
                    <a:pt x="17343" y="3528"/>
                    <a:pt x="17358" y="3527"/>
                    <a:pt x="17372" y="3526"/>
                  </a:cubicBezTo>
                  <a:cubicBezTo>
                    <a:pt x="17475" y="3519"/>
                    <a:pt x="17576" y="3508"/>
                    <a:pt x="17680" y="3494"/>
                  </a:cubicBezTo>
                  <a:lnTo>
                    <a:pt x="17680" y="3494"/>
                  </a:lnTo>
                  <a:cubicBezTo>
                    <a:pt x="17275" y="3802"/>
                    <a:pt x="16921" y="3990"/>
                    <a:pt x="16937" y="4786"/>
                  </a:cubicBezTo>
                  <a:cubicBezTo>
                    <a:pt x="16937" y="4826"/>
                    <a:pt x="16939" y="4881"/>
                    <a:pt x="16939" y="4971"/>
                  </a:cubicBezTo>
                  <a:cubicBezTo>
                    <a:pt x="16939" y="6510"/>
                    <a:pt x="16350" y="9097"/>
                    <a:pt x="14694" y="11320"/>
                  </a:cubicBezTo>
                  <a:cubicBezTo>
                    <a:pt x="13372" y="13093"/>
                    <a:pt x="10896" y="15207"/>
                    <a:pt x="6611" y="15207"/>
                  </a:cubicBezTo>
                  <a:cubicBezTo>
                    <a:pt x="5368" y="15207"/>
                    <a:pt x="4159" y="14996"/>
                    <a:pt x="3001" y="14582"/>
                  </a:cubicBezTo>
                  <a:cubicBezTo>
                    <a:pt x="4359" y="14345"/>
                    <a:pt x="5612" y="13799"/>
                    <a:pt x="6698" y="12960"/>
                  </a:cubicBezTo>
                  <a:cubicBezTo>
                    <a:pt x="6893" y="12812"/>
                    <a:pt x="6972" y="12557"/>
                    <a:pt x="6900" y="12323"/>
                  </a:cubicBezTo>
                  <a:cubicBezTo>
                    <a:pt x="6827" y="12090"/>
                    <a:pt x="6617" y="11925"/>
                    <a:pt x="6372" y="11913"/>
                  </a:cubicBezTo>
                  <a:cubicBezTo>
                    <a:pt x="5203" y="11849"/>
                    <a:pt x="4280" y="11209"/>
                    <a:pt x="3767" y="10448"/>
                  </a:cubicBezTo>
                  <a:cubicBezTo>
                    <a:pt x="3968" y="10434"/>
                    <a:pt x="4207" y="10404"/>
                    <a:pt x="4564" y="10340"/>
                  </a:cubicBezTo>
                  <a:cubicBezTo>
                    <a:pt x="4832" y="10294"/>
                    <a:pt x="5030" y="10071"/>
                    <a:pt x="5047" y="9801"/>
                  </a:cubicBezTo>
                  <a:cubicBezTo>
                    <a:pt x="5065" y="9532"/>
                    <a:pt x="4895" y="9286"/>
                    <a:pt x="4637" y="9205"/>
                  </a:cubicBezTo>
                  <a:cubicBezTo>
                    <a:pt x="3296" y="8787"/>
                    <a:pt x="2498" y="8025"/>
                    <a:pt x="2180" y="6838"/>
                  </a:cubicBezTo>
                  <a:lnTo>
                    <a:pt x="2180" y="6838"/>
                  </a:lnTo>
                  <a:cubicBezTo>
                    <a:pt x="2390" y="6891"/>
                    <a:pt x="2642" y="6933"/>
                    <a:pt x="3057" y="6986"/>
                  </a:cubicBezTo>
                  <a:cubicBezTo>
                    <a:pt x="3081" y="6989"/>
                    <a:pt x="3105" y="6991"/>
                    <a:pt x="3129" y="6991"/>
                  </a:cubicBezTo>
                  <a:cubicBezTo>
                    <a:pt x="3359" y="6991"/>
                    <a:pt x="3571" y="6854"/>
                    <a:pt x="3666" y="6640"/>
                  </a:cubicBezTo>
                  <a:cubicBezTo>
                    <a:pt x="3770" y="6403"/>
                    <a:pt x="3707" y="6125"/>
                    <a:pt x="3508" y="5957"/>
                  </a:cubicBezTo>
                  <a:cubicBezTo>
                    <a:pt x="2014" y="4697"/>
                    <a:pt x="1936" y="3409"/>
                    <a:pt x="2210" y="2373"/>
                  </a:cubicBezTo>
                  <a:lnTo>
                    <a:pt x="2210" y="2373"/>
                  </a:lnTo>
                  <a:cubicBezTo>
                    <a:pt x="4267" y="4464"/>
                    <a:pt x="6801" y="5670"/>
                    <a:pt x="9880" y="5882"/>
                  </a:cubicBezTo>
                  <a:cubicBezTo>
                    <a:pt x="9894" y="5883"/>
                    <a:pt x="9908" y="5884"/>
                    <a:pt x="9921" y="5884"/>
                  </a:cubicBezTo>
                  <a:cubicBezTo>
                    <a:pt x="10265" y="5884"/>
                    <a:pt x="10539" y="5586"/>
                    <a:pt x="10503" y="5239"/>
                  </a:cubicBezTo>
                  <a:cubicBezTo>
                    <a:pt x="10372" y="3940"/>
                    <a:pt x="10634" y="2919"/>
                    <a:pt x="11281" y="2203"/>
                  </a:cubicBezTo>
                  <a:cubicBezTo>
                    <a:pt x="11975" y="1437"/>
                    <a:pt x="12981" y="1165"/>
                    <a:pt x="13632" y="1165"/>
                  </a:cubicBezTo>
                  <a:close/>
                  <a:moveTo>
                    <a:pt x="13631" y="1"/>
                  </a:moveTo>
                  <a:cubicBezTo>
                    <a:pt x="12698" y="1"/>
                    <a:pt x="11363" y="368"/>
                    <a:pt x="10413" y="1418"/>
                  </a:cubicBezTo>
                  <a:cubicBezTo>
                    <a:pt x="9665" y="2245"/>
                    <a:pt x="9291" y="3332"/>
                    <a:pt x="9300" y="4649"/>
                  </a:cubicBezTo>
                  <a:cubicBezTo>
                    <a:pt x="6556" y="4315"/>
                    <a:pt x="4306" y="3079"/>
                    <a:pt x="2438" y="887"/>
                  </a:cubicBezTo>
                  <a:cubicBezTo>
                    <a:pt x="2327" y="756"/>
                    <a:pt x="2163" y="681"/>
                    <a:pt x="1993" y="681"/>
                  </a:cubicBezTo>
                  <a:cubicBezTo>
                    <a:pt x="1966" y="681"/>
                    <a:pt x="1938" y="683"/>
                    <a:pt x="1911" y="687"/>
                  </a:cubicBezTo>
                  <a:cubicBezTo>
                    <a:pt x="1713" y="715"/>
                    <a:pt x="1541" y="843"/>
                    <a:pt x="1460" y="1025"/>
                  </a:cubicBezTo>
                  <a:cubicBezTo>
                    <a:pt x="1207" y="1582"/>
                    <a:pt x="876" y="2444"/>
                    <a:pt x="922" y="3466"/>
                  </a:cubicBezTo>
                  <a:cubicBezTo>
                    <a:pt x="952" y="4138"/>
                    <a:pt x="1138" y="4773"/>
                    <a:pt x="1479" y="5368"/>
                  </a:cubicBezTo>
                  <a:cubicBezTo>
                    <a:pt x="1469" y="5367"/>
                    <a:pt x="1459" y="5367"/>
                    <a:pt x="1449" y="5367"/>
                  </a:cubicBezTo>
                  <a:cubicBezTo>
                    <a:pt x="1114" y="5367"/>
                    <a:pt x="843" y="5650"/>
                    <a:pt x="865" y="5990"/>
                  </a:cubicBezTo>
                  <a:cubicBezTo>
                    <a:pt x="963" y="7455"/>
                    <a:pt x="1501" y="8589"/>
                    <a:pt x="2470" y="9380"/>
                  </a:cubicBezTo>
                  <a:cubicBezTo>
                    <a:pt x="2284" y="9528"/>
                    <a:pt x="2208" y="9773"/>
                    <a:pt x="2274" y="9999"/>
                  </a:cubicBezTo>
                  <a:cubicBezTo>
                    <a:pt x="2578" y="11057"/>
                    <a:pt x="3469" y="12207"/>
                    <a:pt x="4833" y="12757"/>
                  </a:cubicBezTo>
                  <a:cubicBezTo>
                    <a:pt x="3802" y="13279"/>
                    <a:pt x="2644" y="13546"/>
                    <a:pt x="1412" y="13546"/>
                  </a:cubicBezTo>
                  <a:cubicBezTo>
                    <a:pt x="1173" y="13546"/>
                    <a:pt x="932" y="13536"/>
                    <a:pt x="689" y="13516"/>
                  </a:cubicBezTo>
                  <a:cubicBezTo>
                    <a:pt x="673" y="13515"/>
                    <a:pt x="658" y="13514"/>
                    <a:pt x="642" y="13514"/>
                  </a:cubicBezTo>
                  <a:cubicBezTo>
                    <a:pt x="390" y="13514"/>
                    <a:pt x="164" y="13676"/>
                    <a:pt x="84" y="13919"/>
                  </a:cubicBezTo>
                  <a:cubicBezTo>
                    <a:pt x="0" y="14177"/>
                    <a:pt x="105" y="14460"/>
                    <a:pt x="338" y="14600"/>
                  </a:cubicBezTo>
                  <a:cubicBezTo>
                    <a:pt x="2284" y="15778"/>
                    <a:pt x="4395" y="16376"/>
                    <a:pt x="6611" y="16376"/>
                  </a:cubicBezTo>
                  <a:cubicBezTo>
                    <a:pt x="11382" y="16376"/>
                    <a:pt x="14151" y="14008"/>
                    <a:pt x="15631" y="12019"/>
                  </a:cubicBezTo>
                  <a:cubicBezTo>
                    <a:pt x="17461" y="9567"/>
                    <a:pt x="18108" y="6689"/>
                    <a:pt x="18108" y="4971"/>
                  </a:cubicBezTo>
                  <a:cubicBezTo>
                    <a:pt x="18108" y="4747"/>
                    <a:pt x="18103" y="4701"/>
                    <a:pt x="18110" y="4637"/>
                  </a:cubicBezTo>
                  <a:cubicBezTo>
                    <a:pt x="18336" y="4435"/>
                    <a:pt x="18964" y="4133"/>
                    <a:pt x="19935" y="2718"/>
                  </a:cubicBezTo>
                  <a:cubicBezTo>
                    <a:pt x="20080" y="2505"/>
                    <a:pt x="20070" y="2221"/>
                    <a:pt x="19909" y="2019"/>
                  </a:cubicBezTo>
                  <a:cubicBezTo>
                    <a:pt x="19795" y="1879"/>
                    <a:pt x="19625" y="1801"/>
                    <a:pt x="19451" y="1801"/>
                  </a:cubicBezTo>
                  <a:cubicBezTo>
                    <a:pt x="19377" y="1801"/>
                    <a:pt x="19303" y="1815"/>
                    <a:pt x="19231" y="1844"/>
                  </a:cubicBezTo>
                  <a:cubicBezTo>
                    <a:pt x="19194" y="1860"/>
                    <a:pt x="19155" y="1874"/>
                    <a:pt x="19118" y="1890"/>
                  </a:cubicBezTo>
                  <a:cubicBezTo>
                    <a:pt x="19269" y="1630"/>
                    <a:pt x="19392" y="1356"/>
                    <a:pt x="19490" y="1062"/>
                  </a:cubicBezTo>
                  <a:cubicBezTo>
                    <a:pt x="19564" y="841"/>
                    <a:pt x="19498" y="598"/>
                    <a:pt x="19327" y="443"/>
                  </a:cubicBezTo>
                  <a:cubicBezTo>
                    <a:pt x="19217" y="344"/>
                    <a:pt x="19076" y="292"/>
                    <a:pt x="18934" y="292"/>
                  </a:cubicBezTo>
                  <a:cubicBezTo>
                    <a:pt x="18853" y="292"/>
                    <a:pt x="18771" y="309"/>
                    <a:pt x="18694" y="344"/>
                  </a:cubicBezTo>
                  <a:cubicBezTo>
                    <a:pt x="18690" y="345"/>
                    <a:pt x="18676" y="351"/>
                    <a:pt x="18651" y="363"/>
                  </a:cubicBezTo>
                  <a:cubicBezTo>
                    <a:pt x="17724" y="830"/>
                    <a:pt x="16999" y="1103"/>
                    <a:pt x="16670" y="1166"/>
                  </a:cubicBezTo>
                  <a:cubicBezTo>
                    <a:pt x="16647" y="1147"/>
                    <a:pt x="16624" y="1126"/>
                    <a:pt x="16603" y="1106"/>
                  </a:cubicBezTo>
                  <a:cubicBezTo>
                    <a:pt x="16194" y="745"/>
                    <a:pt x="15347" y="1"/>
                    <a:pt x="13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73"/>
          <p:cNvGrpSpPr/>
          <p:nvPr/>
        </p:nvGrpSpPr>
        <p:grpSpPr>
          <a:xfrm>
            <a:off x="7007038" y="1957235"/>
            <a:ext cx="740404" cy="740404"/>
            <a:chOff x="2059525" y="2664500"/>
            <a:chExt cx="819900" cy="819900"/>
          </a:xfrm>
        </p:grpSpPr>
        <p:sp>
          <p:nvSpPr>
            <p:cNvPr id="2073" name="Google Shape;2073;p73"/>
            <p:cNvSpPr/>
            <p:nvPr/>
          </p:nvSpPr>
          <p:spPr>
            <a:xfrm>
              <a:off x="2059525" y="2664500"/>
              <a:ext cx="819900" cy="819900"/>
            </a:xfrm>
            <a:prstGeom prst="ellipse">
              <a:avLst/>
            </a:prstGeom>
            <a:solidFill>
              <a:srgbClr val="D136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3"/>
            <p:cNvSpPr/>
            <p:nvPr/>
          </p:nvSpPr>
          <p:spPr>
            <a:xfrm>
              <a:off x="2265776" y="2870765"/>
              <a:ext cx="407383" cy="407383"/>
            </a:xfrm>
            <a:custGeom>
              <a:avLst/>
              <a:gdLst/>
              <a:ahLst/>
              <a:cxnLst/>
              <a:rect l="l" t="t" r="r" b="b"/>
              <a:pathLst>
                <a:path w="19982" h="19982" extrusionOk="0">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テキスト ボックス 2"/>
          <p:cNvSpPr txBox="1"/>
          <p:nvPr/>
        </p:nvSpPr>
        <p:spPr>
          <a:xfrm>
            <a:off x="3782843" y="3773279"/>
            <a:ext cx="1555792" cy="230832"/>
          </a:xfrm>
          <a:prstGeom prst="rect">
            <a:avLst/>
          </a:prstGeom>
          <a:noFill/>
        </p:spPr>
        <p:txBody>
          <a:bodyPr wrap="square" rtlCol="0">
            <a:spAutoFit/>
          </a:bodyPr>
          <a:lstStyle/>
          <a:p>
            <a:r>
              <a:rPr kumimoji="1" lang="en-US" altLang="ja-JP" sz="900" dirty="0">
                <a:solidFill>
                  <a:schemeClr val="bg1"/>
                </a:solidFill>
              </a:rPr>
              <a:t>https://twitter.com/WorQ05</a:t>
            </a:r>
            <a:endParaRPr kumimoji="1" lang="ja-JP" altLang="en-US" sz="900" dirty="0">
              <a:solidFill>
                <a:schemeClr val="bg1"/>
              </a:solidFill>
            </a:endParaRPr>
          </a:p>
        </p:txBody>
      </p:sp>
      <p:sp>
        <p:nvSpPr>
          <p:cNvPr id="20" name="テキスト ボックス 19"/>
          <p:cNvSpPr txBox="1"/>
          <p:nvPr/>
        </p:nvSpPr>
        <p:spPr>
          <a:xfrm>
            <a:off x="6233221" y="3760748"/>
            <a:ext cx="2511701" cy="230832"/>
          </a:xfrm>
          <a:prstGeom prst="rect">
            <a:avLst/>
          </a:prstGeom>
          <a:noFill/>
        </p:spPr>
        <p:txBody>
          <a:bodyPr wrap="square" rtlCol="0">
            <a:spAutoFit/>
          </a:bodyPr>
          <a:lstStyle/>
          <a:p>
            <a:r>
              <a:rPr kumimoji="1" lang="en-US" altLang="ja-JP" sz="900" dirty="0">
                <a:solidFill>
                  <a:schemeClr val="bg1"/>
                </a:solidFill>
              </a:rPr>
              <a:t>https://www.facebook.com/worq.by.rengo</a:t>
            </a:r>
            <a:endParaRPr kumimoji="1" lang="ja-JP" altLang="en-US" sz="900" dirty="0">
              <a:solidFill>
                <a:schemeClr val="bg1"/>
              </a:solidFill>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36924" y="2877261"/>
            <a:ext cx="847630" cy="84763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53425" y="2877261"/>
            <a:ext cx="847630" cy="847630"/>
          </a:xfrm>
          <a:prstGeom prst="rect">
            <a:avLst/>
          </a:prstGeom>
        </p:spPr>
      </p:pic>
      <p:sp>
        <p:nvSpPr>
          <p:cNvPr id="15" name="Google Shape;2068;p73"/>
          <p:cNvSpPr txBox="1">
            <a:spLocks/>
          </p:cNvSpPr>
          <p:nvPr/>
        </p:nvSpPr>
        <p:spPr>
          <a:xfrm>
            <a:off x="4226241" y="2495861"/>
            <a:ext cx="668996" cy="3554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4094"/>
              </a:buClr>
              <a:buSzPts val="4000"/>
              <a:buFont typeface="Krona One"/>
              <a:buNone/>
              <a:defRPr sz="4000" b="0" i="0" u="none" strike="noStrike" cap="none">
                <a:solidFill>
                  <a:srgbClr val="FF4094"/>
                </a:solidFill>
                <a:latin typeface="Krona One"/>
                <a:ea typeface="Krona One"/>
                <a:cs typeface="Krona One"/>
                <a:sym typeface="Krona One"/>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9pPr>
          </a:lstStyle>
          <a:p>
            <a:pPr algn="l"/>
            <a:r>
              <a:rPr lang="en-US" sz="1200" dirty="0">
                <a:solidFill>
                  <a:schemeClr val="bg1"/>
                </a:solidFill>
              </a:rPr>
              <a:t>Twitter</a:t>
            </a:r>
          </a:p>
        </p:txBody>
      </p:sp>
      <p:sp>
        <p:nvSpPr>
          <p:cNvPr id="17" name="Google Shape;2068;p73"/>
          <p:cNvSpPr txBox="1">
            <a:spLocks/>
          </p:cNvSpPr>
          <p:nvPr/>
        </p:nvSpPr>
        <p:spPr>
          <a:xfrm>
            <a:off x="6978006" y="2490134"/>
            <a:ext cx="798469" cy="3554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4094"/>
              </a:buClr>
              <a:buSzPts val="4000"/>
              <a:buFont typeface="Krona One"/>
              <a:buNone/>
              <a:defRPr sz="4000" b="0" i="0" u="none" strike="noStrike" cap="none">
                <a:solidFill>
                  <a:srgbClr val="FF4094"/>
                </a:solidFill>
                <a:latin typeface="Krona One"/>
                <a:ea typeface="Krona One"/>
                <a:cs typeface="Krona One"/>
                <a:sym typeface="Krona One"/>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anjari"/>
                <a:ea typeface="Manjari"/>
                <a:cs typeface="Manjari"/>
                <a:sym typeface="Manjari"/>
              </a:defRPr>
            </a:lvl9pPr>
          </a:lstStyle>
          <a:p>
            <a:pPr algn="l"/>
            <a:r>
              <a:rPr lang="en-US" sz="1200" dirty="0">
                <a:solidFill>
                  <a:schemeClr val="bg1"/>
                </a:solidFill>
              </a:rPr>
              <a:t>Facebook</a:t>
            </a:r>
          </a:p>
        </p:txBody>
      </p:sp>
      <p:pic>
        <p:nvPicPr>
          <p:cNvPr id="6" name="図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73242" y="2159874"/>
            <a:ext cx="1341995" cy="643941"/>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711" y="2877261"/>
            <a:ext cx="875056" cy="875056"/>
          </a:xfrm>
          <a:prstGeom prst="rect">
            <a:avLst/>
          </a:prstGeom>
        </p:spPr>
      </p:pic>
      <p:sp>
        <p:nvSpPr>
          <p:cNvPr id="23" name="テキスト ボックス 22"/>
          <p:cNvSpPr txBox="1"/>
          <p:nvPr/>
        </p:nvSpPr>
        <p:spPr>
          <a:xfrm>
            <a:off x="818449" y="3774708"/>
            <a:ext cx="1851581" cy="230832"/>
          </a:xfrm>
          <a:prstGeom prst="rect">
            <a:avLst/>
          </a:prstGeom>
          <a:noFill/>
        </p:spPr>
        <p:txBody>
          <a:bodyPr wrap="square" rtlCol="0">
            <a:spAutoFit/>
          </a:bodyPr>
          <a:lstStyle/>
          <a:p>
            <a:r>
              <a:rPr kumimoji="1" lang="en-US" altLang="ja-JP" sz="900" dirty="0">
                <a:solidFill>
                  <a:schemeClr val="bg1"/>
                </a:solidFill>
              </a:rPr>
              <a:t>https://jtuc-network-support.com/</a:t>
            </a:r>
            <a:endParaRPr kumimoji="1" lang="ja-JP" altLang="en-US" sz="9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sp>
        <p:nvSpPr>
          <p:cNvPr id="1214" name="Google Shape;1214;p46"/>
          <p:cNvSpPr/>
          <p:nvPr/>
        </p:nvSpPr>
        <p:spPr>
          <a:xfrm>
            <a:off x="1038025" y="3608594"/>
            <a:ext cx="293312" cy="290829"/>
          </a:xfrm>
          <a:custGeom>
            <a:avLst/>
            <a:gdLst/>
            <a:ahLst/>
            <a:cxnLst/>
            <a:rect l="l" t="t" r="r" b="b"/>
            <a:pathLst>
              <a:path w="12761" h="12653" extrusionOk="0">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39;p42"/>
          <p:cNvSpPr txBox="1">
            <a:spLocks/>
          </p:cNvSpPr>
          <p:nvPr/>
        </p:nvSpPr>
        <p:spPr>
          <a:xfrm>
            <a:off x="653723" y="205800"/>
            <a:ext cx="5147400" cy="629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2400" b="1" u="sng" dirty="0">
                <a:solidFill>
                  <a:schemeClr val="bg2">
                    <a:lumMod val="90000"/>
                    <a:lumOff val="10000"/>
                  </a:schemeClr>
                </a:solidFill>
                <a:latin typeface="Meiryo UI" panose="020B0604030504040204" pitchFamily="50" charset="-128"/>
                <a:ea typeface="Meiryo UI" panose="020B0604030504040204" pitchFamily="50" charset="-128"/>
              </a:rPr>
              <a:t>「曖昧な雇用」とは</a:t>
            </a:r>
            <a:endParaRPr lang="en-US" sz="2400" b="1" u="sng" dirty="0">
              <a:solidFill>
                <a:schemeClr val="bg2">
                  <a:lumMod val="90000"/>
                  <a:lumOff val="10000"/>
                </a:schemeClr>
              </a:solidFill>
              <a:latin typeface="Meiryo UI" panose="020B0604030504040204" pitchFamily="50" charset="-128"/>
              <a:ea typeface="Meiryo UI" panose="020B0604030504040204" pitchFamily="50" charset="-128"/>
            </a:endParaRPr>
          </a:p>
        </p:txBody>
      </p:sp>
      <p:sp>
        <p:nvSpPr>
          <p:cNvPr id="64" name="Google Shape;1039;p42"/>
          <p:cNvSpPr txBox="1">
            <a:spLocks/>
          </p:cNvSpPr>
          <p:nvPr/>
        </p:nvSpPr>
        <p:spPr>
          <a:xfrm>
            <a:off x="645316" y="830795"/>
            <a:ext cx="8407832" cy="9186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1600" b="1" dirty="0">
                <a:solidFill>
                  <a:schemeClr val="bg2">
                    <a:lumMod val="90000"/>
                    <a:lumOff val="10000"/>
                  </a:schemeClr>
                </a:solidFill>
                <a:latin typeface="Meiryo UI" panose="020B0604030504040204" pitchFamily="50" charset="-128"/>
                <a:ea typeface="Meiryo UI" panose="020B0604030504040204" pitchFamily="50" charset="-128"/>
              </a:rPr>
              <a:t>発注者から仕事の委託を受け、主として個人で役務を提供し、その代償として報酬を得るひと</a:t>
            </a:r>
            <a:endParaRPr lang="en-US" altLang="ja-JP" sz="1600" b="1" dirty="0">
              <a:solidFill>
                <a:schemeClr val="bg2">
                  <a:lumMod val="90000"/>
                  <a:lumOff val="10000"/>
                </a:schemeClr>
              </a:solidFill>
              <a:latin typeface="Meiryo UI" panose="020B0604030504040204" pitchFamily="50" charset="-128"/>
              <a:ea typeface="Meiryo UI" panose="020B0604030504040204" pitchFamily="50" charset="-128"/>
            </a:endParaRPr>
          </a:p>
          <a:p>
            <a:r>
              <a:rPr lang="ja-JP" altLang="en-US" sz="1600" b="1" dirty="0">
                <a:solidFill>
                  <a:schemeClr val="bg2">
                    <a:lumMod val="90000"/>
                    <a:lumOff val="10000"/>
                  </a:schemeClr>
                </a:solidFill>
                <a:latin typeface="Meiryo UI" panose="020B0604030504040204" pitchFamily="50" charset="-128"/>
                <a:ea typeface="Meiryo UI" panose="020B0604030504040204" pitchFamily="50" charset="-128"/>
              </a:rPr>
              <a:t>→</a:t>
            </a:r>
            <a:r>
              <a:rPr lang="ja-JP" altLang="en-US" sz="1800" b="1" dirty="0">
                <a:solidFill>
                  <a:schemeClr val="bg2">
                    <a:lumMod val="90000"/>
                    <a:lumOff val="10000"/>
                  </a:schemeClr>
                </a:solidFill>
                <a:latin typeface="Meiryo UI" panose="020B0604030504040204" pitchFamily="50" charset="-128"/>
                <a:ea typeface="Meiryo UI" panose="020B0604030504040204" pitchFamily="50" charset="-128"/>
              </a:rPr>
              <a:t>業務委託、請負、兼業・副業、フリーランス</a:t>
            </a:r>
            <a:r>
              <a:rPr lang="ja-JP" altLang="en-US" sz="1600" b="1" dirty="0">
                <a:solidFill>
                  <a:schemeClr val="bg2">
                    <a:lumMod val="90000"/>
                    <a:lumOff val="10000"/>
                  </a:schemeClr>
                </a:solidFill>
                <a:latin typeface="Meiryo UI" panose="020B0604030504040204" pitchFamily="50" charset="-128"/>
                <a:ea typeface="Meiryo UI" panose="020B0604030504040204" pitchFamily="50" charset="-128"/>
              </a:rPr>
              <a:t>等、多様な就労形態</a:t>
            </a:r>
            <a:endParaRPr lang="en-US" altLang="ja-JP" sz="1600" b="1" dirty="0">
              <a:solidFill>
                <a:schemeClr val="bg2">
                  <a:lumMod val="90000"/>
                  <a:lumOff val="10000"/>
                </a:schemeClr>
              </a:solidFill>
              <a:latin typeface="Meiryo UI" panose="020B0604030504040204" pitchFamily="50" charset="-128"/>
              <a:ea typeface="Meiryo UI" panose="020B0604030504040204" pitchFamily="50" charset="-128"/>
            </a:endParaRPr>
          </a:p>
          <a:p>
            <a:endParaRPr lang="en-US" b="1" dirty="0">
              <a:solidFill>
                <a:schemeClr val="bg2">
                  <a:lumMod val="90000"/>
                  <a:lumOff val="10000"/>
                </a:schemeClr>
              </a:solidFill>
              <a:latin typeface="Meiryo UI" panose="020B0604030504040204" pitchFamily="50" charset="-128"/>
              <a:ea typeface="Meiryo UI" panose="020B0604030504040204" pitchFamily="50" charset="-128"/>
            </a:endParaRPr>
          </a:p>
          <a:p>
            <a:endParaRPr lang="en-US" b="1" dirty="0">
              <a:solidFill>
                <a:schemeClr val="bg2">
                  <a:lumMod val="90000"/>
                  <a:lumOff val="10000"/>
                </a:schemeClr>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312233" y="2906825"/>
            <a:ext cx="7271358" cy="1929380"/>
            <a:chOff x="1312233" y="2906825"/>
            <a:chExt cx="7271358" cy="1929380"/>
          </a:xfrm>
        </p:grpSpPr>
        <p:pic>
          <p:nvPicPr>
            <p:cNvPr id="60" name="図 59"/>
            <p:cNvPicPr>
              <a:picLocks noChangeAspect="1"/>
            </p:cNvPicPr>
            <p:nvPr/>
          </p:nvPicPr>
          <p:blipFill rotWithShape="1">
            <a:blip r:embed="rId3" cstate="print">
              <a:extLst>
                <a:ext uri="{28A0092B-C50C-407E-A947-70E740481C1C}">
                  <a14:useLocalDpi xmlns:a14="http://schemas.microsoft.com/office/drawing/2010/main"/>
                </a:ext>
              </a:extLst>
            </a:blip>
            <a:srcRect l="33566" t="30771" b="28845"/>
            <a:stretch/>
          </p:blipFill>
          <p:spPr>
            <a:xfrm>
              <a:off x="1312233" y="2906825"/>
              <a:ext cx="7271358" cy="1929380"/>
            </a:xfrm>
            <a:prstGeom prst="rect">
              <a:avLst/>
            </a:prstGeom>
          </p:spPr>
        </p:pic>
        <p:sp>
          <p:nvSpPr>
            <p:cNvPr id="63" name="テキスト ボックス 62"/>
            <p:cNvSpPr txBox="1"/>
            <p:nvPr/>
          </p:nvSpPr>
          <p:spPr>
            <a:xfrm>
              <a:off x="3641501" y="3232796"/>
              <a:ext cx="2188745" cy="694066"/>
            </a:xfrm>
            <a:prstGeom prst="rect">
              <a:avLst/>
            </a:prstGeom>
            <a:solidFill>
              <a:schemeClr val="bg1"/>
            </a:solidFill>
          </p:spPr>
          <p:txBody>
            <a:bodyPr wrap="square" rtlCol="0">
              <a:spAutoFit/>
            </a:bodyPr>
            <a:lstStyle/>
            <a:p>
              <a:endParaRPr kumimoji="1" lang="ja-JP" altLang="en-US" dirty="0"/>
            </a:p>
          </p:txBody>
        </p:sp>
      </p:grpSp>
      <p:sp>
        <p:nvSpPr>
          <p:cNvPr id="122" name="Google Shape;1039;p42"/>
          <p:cNvSpPr txBox="1">
            <a:spLocks/>
          </p:cNvSpPr>
          <p:nvPr/>
        </p:nvSpPr>
        <p:spPr>
          <a:xfrm>
            <a:off x="1662848" y="2319985"/>
            <a:ext cx="1972012" cy="4843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dirty="0">
                <a:solidFill>
                  <a:srgbClr val="374851"/>
                </a:solidFill>
                <a:latin typeface="Meiryo UI" panose="020B0604030504040204" pitchFamily="50" charset="-128"/>
                <a:ea typeface="Meiryo UI" panose="020B0604030504040204" pitchFamily="50" charset="-128"/>
              </a:rPr>
              <a:t>会社に雇用されて</a:t>
            </a:r>
            <a:endParaRPr lang="en-US" altLang="ja-JP" dirty="0">
              <a:solidFill>
                <a:srgbClr val="374851"/>
              </a:solidFill>
              <a:latin typeface="Meiryo UI" panose="020B0604030504040204" pitchFamily="50" charset="-128"/>
              <a:ea typeface="Meiryo UI" panose="020B0604030504040204" pitchFamily="50" charset="-128"/>
            </a:endParaRPr>
          </a:p>
          <a:p>
            <a:r>
              <a:rPr lang="ja-JP" altLang="en-US" dirty="0">
                <a:solidFill>
                  <a:srgbClr val="374851"/>
                </a:solidFill>
                <a:latin typeface="Meiryo UI" panose="020B0604030504040204" pitchFamily="50" charset="-128"/>
                <a:ea typeface="Meiryo UI" panose="020B0604030504040204" pitchFamily="50" charset="-128"/>
              </a:rPr>
              <a:t>働くひと</a:t>
            </a:r>
            <a:endParaRPr lang="en-US" altLang="ja-JP" dirty="0">
              <a:solidFill>
                <a:srgbClr val="374851"/>
              </a:solidFill>
              <a:latin typeface="Meiryo UI" panose="020B0604030504040204" pitchFamily="50" charset="-128"/>
              <a:ea typeface="Meiryo UI" panose="020B0604030504040204" pitchFamily="50" charset="-128"/>
            </a:endParaRPr>
          </a:p>
        </p:txBody>
      </p:sp>
      <p:sp>
        <p:nvSpPr>
          <p:cNvPr id="123" name="Google Shape;1039;p42"/>
          <p:cNvSpPr txBox="1">
            <a:spLocks/>
          </p:cNvSpPr>
          <p:nvPr/>
        </p:nvSpPr>
        <p:spPr>
          <a:xfrm>
            <a:off x="3915447" y="3269633"/>
            <a:ext cx="756824" cy="4843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b="1" dirty="0">
                <a:solidFill>
                  <a:srgbClr val="0465B1"/>
                </a:solidFill>
                <a:latin typeface="Meiryo UI" panose="020B0604030504040204" pitchFamily="50" charset="-128"/>
                <a:ea typeface="Meiryo UI" panose="020B0604030504040204" pitchFamily="50" charset="-128"/>
              </a:rPr>
              <a:t>・副業</a:t>
            </a:r>
            <a:endParaRPr lang="en-US" altLang="ja-JP" b="1" dirty="0">
              <a:solidFill>
                <a:srgbClr val="0465B1"/>
              </a:solidFill>
              <a:latin typeface="Meiryo UI" panose="020B0604030504040204" pitchFamily="50" charset="-128"/>
              <a:ea typeface="Meiryo UI" panose="020B0604030504040204" pitchFamily="50" charset="-128"/>
            </a:endParaRPr>
          </a:p>
          <a:p>
            <a:r>
              <a:rPr lang="ja-JP" altLang="en-US" b="1" dirty="0">
                <a:solidFill>
                  <a:srgbClr val="0465B1"/>
                </a:solidFill>
                <a:latin typeface="Meiryo UI" panose="020B0604030504040204" pitchFamily="50" charset="-128"/>
                <a:ea typeface="Meiryo UI" panose="020B0604030504040204" pitchFamily="50" charset="-128"/>
              </a:rPr>
              <a:t>・兼業</a:t>
            </a:r>
            <a:endParaRPr lang="en-US" altLang="ja-JP" b="1" dirty="0">
              <a:solidFill>
                <a:srgbClr val="0465B1"/>
              </a:solidFill>
              <a:latin typeface="Meiryo UI" panose="020B0604030504040204" pitchFamily="50" charset="-128"/>
              <a:ea typeface="Meiryo UI" panose="020B0604030504040204" pitchFamily="50" charset="-128"/>
            </a:endParaRPr>
          </a:p>
        </p:txBody>
      </p:sp>
      <p:sp>
        <p:nvSpPr>
          <p:cNvPr id="124" name="Google Shape;1039;p42"/>
          <p:cNvSpPr txBox="1">
            <a:spLocks/>
          </p:cNvSpPr>
          <p:nvPr/>
        </p:nvSpPr>
        <p:spPr>
          <a:xfrm>
            <a:off x="4765989" y="3269632"/>
            <a:ext cx="1110631" cy="4843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b="1" dirty="0">
                <a:solidFill>
                  <a:srgbClr val="0465B1"/>
                </a:solidFill>
                <a:latin typeface="Meiryo UI" panose="020B0604030504040204" pitchFamily="50" charset="-128"/>
                <a:ea typeface="Meiryo UI" panose="020B0604030504040204" pitchFamily="50" charset="-128"/>
              </a:rPr>
              <a:t>・業務委託</a:t>
            </a:r>
            <a:endParaRPr lang="en-US" altLang="ja-JP" b="1" dirty="0">
              <a:solidFill>
                <a:srgbClr val="0465B1"/>
              </a:solidFill>
              <a:latin typeface="Meiryo UI" panose="020B0604030504040204" pitchFamily="50" charset="-128"/>
              <a:ea typeface="Meiryo UI" panose="020B0604030504040204" pitchFamily="50" charset="-128"/>
            </a:endParaRPr>
          </a:p>
          <a:p>
            <a:r>
              <a:rPr lang="ja-JP" altLang="en-US" b="1" dirty="0">
                <a:solidFill>
                  <a:srgbClr val="0465B1"/>
                </a:solidFill>
                <a:latin typeface="Meiryo UI" panose="020B0604030504040204" pitchFamily="50" charset="-128"/>
                <a:ea typeface="Meiryo UI" panose="020B0604030504040204" pitchFamily="50" charset="-128"/>
              </a:rPr>
              <a:t>・請負</a:t>
            </a:r>
            <a:endParaRPr lang="en-US" altLang="ja-JP" b="1" dirty="0">
              <a:solidFill>
                <a:srgbClr val="0465B1"/>
              </a:solidFill>
              <a:latin typeface="Meiryo UI" panose="020B0604030504040204" pitchFamily="50" charset="-128"/>
              <a:ea typeface="Meiryo UI" panose="020B0604030504040204" pitchFamily="50" charset="-128"/>
            </a:endParaRPr>
          </a:p>
        </p:txBody>
      </p:sp>
      <p:sp>
        <p:nvSpPr>
          <p:cNvPr id="125" name="Google Shape;1039;p42"/>
          <p:cNvSpPr txBox="1">
            <a:spLocks/>
          </p:cNvSpPr>
          <p:nvPr/>
        </p:nvSpPr>
        <p:spPr>
          <a:xfrm>
            <a:off x="3646602" y="2454055"/>
            <a:ext cx="2191715" cy="400828"/>
          </a:xfrm>
          <a:prstGeom prst="rect">
            <a:avLst/>
          </a:prstGeom>
          <a:solidFill>
            <a:srgbClr val="0666B2"/>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b="1" dirty="0">
                <a:solidFill>
                  <a:schemeClr val="bg1"/>
                </a:solidFill>
                <a:latin typeface="Meiryo UI" panose="020B0604030504040204" pitchFamily="50" charset="-128"/>
                <a:ea typeface="Meiryo UI" panose="020B0604030504040204" pitchFamily="50" charset="-128"/>
              </a:rPr>
              <a:t>「曖昧な雇用」として働くひと</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26" name="Google Shape;1039;p42"/>
          <p:cNvSpPr txBox="1">
            <a:spLocks/>
          </p:cNvSpPr>
          <p:nvPr/>
        </p:nvSpPr>
        <p:spPr>
          <a:xfrm>
            <a:off x="6090514" y="2108584"/>
            <a:ext cx="1972012" cy="8766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dirty="0">
                <a:solidFill>
                  <a:srgbClr val="374851"/>
                </a:solidFill>
                <a:latin typeface="Meiryo UI" panose="020B0604030504040204" pitchFamily="50" charset="-128"/>
                <a:ea typeface="Meiryo UI" panose="020B0604030504040204" pitchFamily="50" charset="-128"/>
              </a:rPr>
              <a:t>自営のひと</a:t>
            </a:r>
            <a:endParaRPr lang="en-US" altLang="ja-JP" dirty="0">
              <a:solidFill>
                <a:srgbClr val="374851"/>
              </a:solidFill>
              <a:latin typeface="Meiryo UI" panose="020B0604030504040204" pitchFamily="50" charset="-128"/>
              <a:ea typeface="Meiryo UI" panose="020B0604030504040204" pitchFamily="50" charset="-128"/>
            </a:endParaRPr>
          </a:p>
          <a:p>
            <a:r>
              <a:rPr lang="ja-JP" altLang="en-US" dirty="0">
                <a:solidFill>
                  <a:srgbClr val="374851"/>
                </a:solidFill>
                <a:latin typeface="Meiryo UI" panose="020B0604030504040204" pitchFamily="50" charset="-128"/>
                <a:ea typeface="Meiryo UI" panose="020B0604030504040204" pitchFamily="50" charset="-128"/>
              </a:rPr>
              <a:t>（法人経営者・店主</a:t>
            </a:r>
            <a:endParaRPr lang="en-US" altLang="ja-JP" dirty="0">
              <a:solidFill>
                <a:srgbClr val="374851"/>
              </a:solidFill>
              <a:latin typeface="Meiryo UI" panose="020B0604030504040204" pitchFamily="50" charset="-128"/>
              <a:ea typeface="Meiryo UI" panose="020B0604030504040204" pitchFamily="50" charset="-128"/>
            </a:endParaRPr>
          </a:p>
          <a:p>
            <a:r>
              <a:rPr lang="ja-JP" altLang="en-US" dirty="0">
                <a:solidFill>
                  <a:srgbClr val="374851"/>
                </a:solidFill>
                <a:latin typeface="Meiryo UI" panose="020B0604030504040204" pitchFamily="50" charset="-128"/>
                <a:ea typeface="Meiryo UI" panose="020B0604030504040204" pitchFamily="50" charset="-128"/>
              </a:rPr>
              <a:t>従業員を使用するひと）</a:t>
            </a:r>
            <a:endParaRPr lang="en-US" altLang="ja-JP" dirty="0">
              <a:solidFill>
                <a:srgbClr val="37485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3548754" y="2202512"/>
            <a:ext cx="2374240" cy="2851220"/>
          </a:xfrm>
          <a:prstGeom prst="rect">
            <a:avLst/>
          </a:prstGeom>
          <a:noFill/>
          <a:ln w="38100">
            <a:solidFill>
              <a:srgbClr val="D13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492823" y="1822102"/>
            <a:ext cx="2910177" cy="307777"/>
          </a:xfrm>
          <a:prstGeom prst="rect">
            <a:avLst/>
          </a:prstGeom>
          <a:noFill/>
        </p:spPr>
        <p:txBody>
          <a:bodyPr wrap="square" rtlCol="0">
            <a:spAutoFit/>
          </a:bodyPr>
          <a:lstStyle/>
          <a:p>
            <a:r>
              <a:rPr lang="ja-JP" altLang="en-US" b="1" dirty="0">
                <a:solidFill>
                  <a:srgbClr val="D13658"/>
                </a:solidFill>
                <a:latin typeface="Meiryo UI" panose="020B0604030504040204" pitchFamily="50" charset="-128"/>
                <a:ea typeface="Meiryo UI" panose="020B0604030504040204" pitchFamily="50" charset="-128"/>
              </a:rPr>
              <a:t>「雇用と自営の中間的な働き方」</a:t>
            </a:r>
            <a:endParaRPr kumimoji="1" lang="ja-JP" altLang="en-US" dirty="0">
              <a:solidFill>
                <a:srgbClr val="D13658"/>
              </a:solidFill>
            </a:endParaRPr>
          </a:p>
        </p:txBody>
      </p:sp>
    </p:spTree>
    <p:extLst>
      <p:ext uri="{BB962C8B-B14F-4D97-AF65-F5344CB8AC3E}">
        <p14:creationId xmlns:p14="http://schemas.microsoft.com/office/powerpoint/2010/main" val="359945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2"/>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8217" y="3293358"/>
            <a:ext cx="2683621" cy="1956761"/>
          </a:xfrm>
          <a:prstGeom prst="rect">
            <a:avLst/>
          </a:prstGeom>
        </p:spPr>
      </p:pic>
      <p:sp>
        <p:nvSpPr>
          <p:cNvPr id="121" name="Google Shape;1039;p42"/>
          <p:cNvSpPr txBox="1">
            <a:spLocks/>
          </p:cNvSpPr>
          <p:nvPr/>
        </p:nvSpPr>
        <p:spPr>
          <a:xfrm>
            <a:off x="653723" y="205800"/>
            <a:ext cx="5147400" cy="629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2400" b="1" u="sng" dirty="0">
                <a:solidFill>
                  <a:schemeClr val="bg2">
                    <a:lumMod val="90000"/>
                    <a:lumOff val="10000"/>
                  </a:schemeClr>
                </a:solidFill>
                <a:latin typeface="Meiryo UI" panose="020B0604030504040204" pitchFamily="50" charset="-128"/>
                <a:ea typeface="Meiryo UI" panose="020B0604030504040204" pitchFamily="50" charset="-128"/>
              </a:rPr>
              <a:t>問題意識</a:t>
            </a:r>
            <a:endParaRPr lang="en-US" sz="2400" b="1" u="sng" dirty="0">
              <a:solidFill>
                <a:schemeClr val="bg2">
                  <a:lumMod val="90000"/>
                  <a:lumOff val="10000"/>
                </a:schemeClr>
              </a:solidFill>
              <a:latin typeface="Meiryo UI" panose="020B0604030504040204" pitchFamily="50" charset="-128"/>
              <a:ea typeface="Meiryo UI" panose="020B0604030504040204" pitchFamily="50" charset="-128"/>
            </a:endParaRPr>
          </a:p>
        </p:txBody>
      </p:sp>
      <p:sp>
        <p:nvSpPr>
          <p:cNvPr id="64" name="Google Shape;1039;p42"/>
          <p:cNvSpPr txBox="1">
            <a:spLocks/>
          </p:cNvSpPr>
          <p:nvPr/>
        </p:nvSpPr>
        <p:spPr>
          <a:xfrm>
            <a:off x="645316" y="785969"/>
            <a:ext cx="8407832" cy="331183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3400"/>
              </a:lnSpc>
            </a:pPr>
            <a:r>
              <a:rPr lang="ja-JP" altLang="en-US" sz="1800" b="1" dirty="0">
                <a:solidFill>
                  <a:srgbClr val="0465B1"/>
                </a:solidFill>
                <a:latin typeface="Meiryo UI" panose="020B0604030504040204" pitchFamily="50" charset="-128"/>
                <a:ea typeface="Meiryo UI" panose="020B0604030504040204" pitchFamily="50" charset="-128"/>
              </a:rPr>
              <a:t>●「曖昧な雇用」で働くひとが急増</a:t>
            </a:r>
            <a:endParaRPr lang="en-US" altLang="ja-JP" sz="1800" b="1" dirty="0">
              <a:solidFill>
                <a:srgbClr val="0465B1"/>
              </a:solidFill>
              <a:latin typeface="Meiryo UI" panose="020B0604030504040204" pitchFamily="50" charset="-128"/>
              <a:ea typeface="Meiryo UI" panose="020B0604030504040204" pitchFamily="50" charset="-128"/>
            </a:endParaRPr>
          </a:p>
          <a:p>
            <a:r>
              <a:rPr lang="ja-JP" altLang="en-US" dirty="0">
                <a:solidFill>
                  <a:srgbClr val="374851"/>
                </a:solidFill>
                <a:latin typeface="Meiryo UI" panose="020B0604030504040204" pitchFamily="50" charset="-128"/>
                <a:ea typeface="Meiryo UI" panose="020B0604030504040204" pitchFamily="50" charset="-128"/>
              </a:rPr>
              <a:t>就業形態の多様化、</a:t>
            </a:r>
            <a:r>
              <a:rPr lang="en-US" altLang="ja-JP" dirty="0">
                <a:solidFill>
                  <a:srgbClr val="374851"/>
                </a:solidFill>
                <a:latin typeface="Meiryo UI" panose="020B0604030504040204" pitchFamily="50" charset="-128"/>
                <a:ea typeface="Meiryo UI" panose="020B0604030504040204" pitchFamily="50" charset="-128"/>
              </a:rPr>
              <a:t>IT </a:t>
            </a:r>
            <a:r>
              <a:rPr lang="ja-JP" altLang="en-US" dirty="0">
                <a:solidFill>
                  <a:srgbClr val="374851"/>
                </a:solidFill>
                <a:latin typeface="Meiryo UI" panose="020B0604030504040204" pitchFamily="50" charset="-128"/>
                <a:ea typeface="Meiryo UI" panose="020B0604030504040204" pitchFamily="50" charset="-128"/>
              </a:rPr>
              <a:t>化の進展、プラットフォームエコノミー（ウーバーイーツ、クラウドソーシング等）の台頭</a:t>
            </a:r>
            <a:endParaRPr lang="en-US" altLang="ja-JP" sz="1600" b="1" dirty="0">
              <a:solidFill>
                <a:srgbClr val="374851"/>
              </a:solidFill>
              <a:latin typeface="Meiryo UI" panose="020B0604030504040204" pitchFamily="50" charset="-128"/>
              <a:ea typeface="Meiryo UI" panose="020B0604030504040204" pitchFamily="50" charset="-128"/>
            </a:endParaRPr>
          </a:p>
          <a:p>
            <a:endParaRPr lang="en-US" sz="1600" b="1" dirty="0">
              <a:solidFill>
                <a:srgbClr val="374851"/>
              </a:solidFill>
              <a:latin typeface="Meiryo UI" panose="020B0604030504040204" pitchFamily="50" charset="-128"/>
              <a:ea typeface="Meiryo UI" panose="020B0604030504040204" pitchFamily="50" charset="-128"/>
            </a:endParaRPr>
          </a:p>
          <a:p>
            <a:pPr>
              <a:lnSpc>
                <a:spcPts val="3400"/>
              </a:lnSpc>
            </a:pPr>
            <a:r>
              <a:rPr lang="ja-JP" altLang="en-US" sz="1800" b="1" dirty="0">
                <a:solidFill>
                  <a:srgbClr val="0465B1"/>
                </a:solidFill>
                <a:latin typeface="Meiryo UI" panose="020B0604030504040204" pitchFamily="50" charset="-128"/>
                <a:ea typeface="Meiryo UI" panose="020B0604030504040204" pitchFamily="50" charset="-128"/>
              </a:rPr>
              <a:t>●従来の労働関係法令では、保護の対象とならない事例が増加</a:t>
            </a:r>
            <a:endParaRPr lang="en-US" altLang="ja-JP" sz="1800" b="1" dirty="0">
              <a:solidFill>
                <a:srgbClr val="0465B1"/>
              </a:solidFill>
              <a:latin typeface="Meiryo UI" panose="020B0604030504040204" pitchFamily="50" charset="-128"/>
              <a:ea typeface="Meiryo UI" panose="020B0604030504040204" pitchFamily="50" charset="-128"/>
            </a:endParaRPr>
          </a:p>
          <a:p>
            <a:r>
              <a:rPr lang="ja-JP" altLang="en-US" dirty="0">
                <a:solidFill>
                  <a:srgbClr val="374851"/>
                </a:solidFill>
                <a:latin typeface="Meiryo UI" panose="020B0604030504040204" pitchFamily="50" charset="-128"/>
                <a:ea typeface="Meiryo UI" panose="020B0604030504040204" pitchFamily="50" charset="-128"/>
              </a:rPr>
              <a:t>実態として使用者の指揮命令の下で労働し、かつ、「賃金」を支払われていると認められないため</a:t>
            </a:r>
            <a:endParaRPr lang="en-US" altLang="ja-JP" dirty="0">
              <a:solidFill>
                <a:srgbClr val="374851"/>
              </a:solidFill>
              <a:latin typeface="Meiryo UI" panose="020B0604030504040204" pitchFamily="50" charset="-128"/>
              <a:ea typeface="Meiryo UI" panose="020B0604030504040204" pitchFamily="50" charset="-128"/>
            </a:endParaRPr>
          </a:p>
          <a:p>
            <a:r>
              <a:rPr lang="ja-JP" altLang="en-US" dirty="0">
                <a:solidFill>
                  <a:srgbClr val="374851"/>
                </a:solidFill>
                <a:latin typeface="Meiryo UI" panose="020B0604030504040204" pitchFamily="50" charset="-128"/>
                <a:ea typeface="Meiryo UI" panose="020B0604030504040204" pitchFamily="50" charset="-128"/>
              </a:rPr>
              <a:t>（使用従属性による労働者性の判断）</a:t>
            </a:r>
            <a:endParaRPr lang="en-US" altLang="ja-JP" dirty="0">
              <a:solidFill>
                <a:srgbClr val="374851"/>
              </a:solidFill>
              <a:latin typeface="Meiryo UI" panose="020B0604030504040204" pitchFamily="50" charset="-128"/>
              <a:ea typeface="Meiryo UI" panose="020B0604030504040204" pitchFamily="50" charset="-128"/>
            </a:endParaRPr>
          </a:p>
          <a:p>
            <a:endParaRPr lang="en-US" sz="1600" b="1" dirty="0">
              <a:solidFill>
                <a:srgbClr val="374851"/>
              </a:solidFill>
              <a:latin typeface="Meiryo UI" panose="020B0604030504040204" pitchFamily="50" charset="-128"/>
              <a:ea typeface="Meiryo UI" panose="020B0604030504040204" pitchFamily="50" charset="-128"/>
            </a:endParaRPr>
          </a:p>
          <a:p>
            <a:pPr>
              <a:lnSpc>
                <a:spcPts val="3400"/>
              </a:lnSpc>
            </a:pPr>
            <a:r>
              <a:rPr lang="ja-JP" altLang="en-US" sz="1800" b="1" dirty="0">
                <a:solidFill>
                  <a:srgbClr val="0465B1"/>
                </a:solidFill>
                <a:latin typeface="Meiryo UI" panose="020B0604030504040204" pitchFamily="50" charset="-128"/>
                <a:ea typeface="Meiryo UI" panose="020B0604030504040204" pitchFamily="50" charset="-128"/>
              </a:rPr>
              <a:t>●新型コロナウイルス感染拡大により、「曖昧な雇用」の脆弱性が顕在化</a:t>
            </a:r>
            <a:endParaRPr lang="en-US" altLang="ja-JP" sz="1800" b="1" dirty="0">
              <a:solidFill>
                <a:srgbClr val="0465B1"/>
              </a:solidFill>
              <a:latin typeface="Meiryo UI" panose="020B0604030504040204" pitchFamily="50" charset="-128"/>
              <a:ea typeface="Meiryo UI" panose="020B0604030504040204" pitchFamily="50" charset="-128"/>
            </a:endParaRPr>
          </a:p>
          <a:p>
            <a:r>
              <a:rPr lang="ja-JP" altLang="en-US" dirty="0">
                <a:solidFill>
                  <a:srgbClr val="374851"/>
                </a:solidFill>
                <a:latin typeface="Meiryo UI" panose="020B0604030504040204" pitchFamily="50" charset="-128"/>
                <a:ea typeface="Meiryo UI" panose="020B0604030504040204" pitchFamily="50" charset="-128"/>
              </a:rPr>
              <a:t>イベントの自粛等や仕事がキャンセルになることで、大幅な収入減が発生</a:t>
            </a:r>
            <a:endParaRPr lang="en-US" dirty="0">
              <a:solidFill>
                <a:srgbClr val="37485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46826" y="3107524"/>
            <a:ext cx="1850160" cy="2078311"/>
          </a:xfrm>
          <a:prstGeom prst="rect">
            <a:avLst/>
          </a:prstGeom>
        </p:spPr>
      </p:pic>
    </p:spTree>
    <p:extLst>
      <p:ext uri="{BB962C8B-B14F-4D97-AF65-F5344CB8AC3E}">
        <p14:creationId xmlns:p14="http://schemas.microsoft.com/office/powerpoint/2010/main" val="152718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3" name="Google Shape;1039;p42"/>
          <p:cNvSpPr txBox="1">
            <a:spLocks/>
          </p:cNvSpPr>
          <p:nvPr/>
        </p:nvSpPr>
        <p:spPr>
          <a:xfrm>
            <a:off x="1066314" y="181091"/>
            <a:ext cx="5147400" cy="6293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2400" b="1" u="sng" dirty="0">
                <a:solidFill>
                  <a:schemeClr val="bg2">
                    <a:lumMod val="90000"/>
                    <a:lumOff val="10000"/>
                  </a:schemeClr>
                </a:solidFill>
                <a:latin typeface="Meiryo UI" panose="020B0604030504040204" pitchFamily="50" charset="-128"/>
                <a:ea typeface="Meiryo UI" panose="020B0604030504040204" pitchFamily="50" charset="-128"/>
              </a:rPr>
              <a:t>「曖昧な雇用」に対する連合の取り組み</a:t>
            </a:r>
            <a:endParaRPr lang="en-US" altLang="ja-JP" sz="2400" b="1" u="sng" dirty="0">
              <a:solidFill>
                <a:schemeClr val="bg2">
                  <a:lumMod val="90000"/>
                  <a:lumOff val="10000"/>
                </a:schemeClr>
              </a:solidFill>
              <a:latin typeface="Meiryo UI" panose="020B0604030504040204" pitchFamily="50" charset="-128"/>
              <a:ea typeface="Meiryo UI" panose="020B0604030504040204" pitchFamily="50" charset="-128"/>
            </a:endParaRPr>
          </a:p>
        </p:txBody>
      </p:sp>
      <p:sp>
        <p:nvSpPr>
          <p:cNvPr id="14" name="Google Shape;1039;p42"/>
          <p:cNvSpPr txBox="1">
            <a:spLocks/>
          </p:cNvSpPr>
          <p:nvPr/>
        </p:nvSpPr>
        <p:spPr>
          <a:xfrm>
            <a:off x="1066314" y="758011"/>
            <a:ext cx="7850254" cy="4843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1600" b="1" dirty="0">
                <a:solidFill>
                  <a:schemeClr val="bg2">
                    <a:lumMod val="90000"/>
                    <a:lumOff val="10000"/>
                  </a:schemeClr>
                </a:solidFill>
                <a:latin typeface="Meiryo UI" panose="020B0604030504040204" pitchFamily="50" charset="-128"/>
                <a:ea typeface="Meiryo UI" panose="020B0604030504040204" pitchFamily="50" charset="-128"/>
              </a:rPr>
              <a:t>「曖昧な雇用」で働く就業者を</a:t>
            </a:r>
            <a:r>
              <a:rPr lang="ja-JP" altLang="en-US" sz="1800" b="1" dirty="0">
                <a:solidFill>
                  <a:srgbClr val="D13658"/>
                </a:solidFill>
                <a:latin typeface="Meiryo UI" panose="020B0604030504040204" pitchFamily="50" charset="-128"/>
                <a:ea typeface="Meiryo UI" panose="020B0604030504040204" pitchFamily="50" charset="-128"/>
              </a:rPr>
              <a:t>「まもる・つなぐ・創り出す」</a:t>
            </a:r>
            <a:r>
              <a:rPr lang="ja-JP" altLang="en-US" sz="1600" b="1" dirty="0">
                <a:solidFill>
                  <a:schemeClr val="bg2">
                    <a:lumMod val="90000"/>
                    <a:lumOff val="10000"/>
                  </a:schemeClr>
                </a:solidFill>
                <a:latin typeface="Meiryo UI" panose="020B0604030504040204" pitchFamily="50" charset="-128"/>
                <a:ea typeface="Meiryo UI" panose="020B0604030504040204" pitchFamily="50" charset="-128"/>
              </a:rPr>
              <a:t>ため、法整備と運動の強化</a:t>
            </a:r>
            <a:endParaRPr lang="en-US" sz="1600" b="1" dirty="0">
              <a:solidFill>
                <a:schemeClr val="bg2">
                  <a:lumMod val="90000"/>
                  <a:lumOff val="10000"/>
                </a:schemeClr>
              </a:solidFill>
              <a:latin typeface="Meiryo UI" panose="020B0604030504040204" pitchFamily="50" charset="-128"/>
              <a:ea typeface="Meiryo UI" panose="020B0604030504040204" pitchFamily="50" charset="-128"/>
            </a:endParaRPr>
          </a:p>
          <a:p>
            <a:endParaRPr lang="en-US" sz="1600" b="1" dirty="0">
              <a:solidFill>
                <a:schemeClr val="bg2">
                  <a:lumMod val="90000"/>
                  <a:lumOff val="10000"/>
                </a:schemeClr>
              </a:solidFill>
              <a:latin typeface="Meiryo UI" panose="020B0604030504040204" pitchFamily="50" charset="-128"/>
              <a:ea typeface="Meiryo UI" panose="020B0604030504040204" pitchFamily="50" charset="-128"/>
            </a:endParaRPr>
          </a:p>
        </p:txBody>
      </p:sp>
      <p:sp>
        <p:nvSpPr>
          <p:cNvPr id="2" name="角丸四角形 1"/>
          <p:cNvSpPr/>
          <p:nvPr/>
        </p:nvSpPr>
        <p:spPr>
          <a:xfrm>
            <a:off x="1170122" y="1418098"/>
            <a:ext cx="7353945" cy="1022888"/>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Google Shape;1039;p42"/>
          <p:cNvSpPr txBox="1">
            <a:spLocks/>
          </p:cNvSpPr>
          <p:nvPr/>
        </p:nvSpPr>
        <p:spPr>
          <a:xfrm>
            <a:off x="3321311" y="1608944"/>
            <a:ext cx="4931530" cy="574208"/>
          </a:xfrm>
          <a:prstGeom prst="rect">
            <a:avLst/>
          </a:prstGeom>
          <a:solidFill>
            <a:srgbClr val="0465B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1200" b="1" dirty="0">
                <a:solidFill>
                  <a:schemeClr val="bg1"/>
                </a:solidFill>
                <a:latin typeface="Meiryo UI" panose="020B0604030504040204" pitchFamily="50" charset="-128"/>
                <a:ea typeface="Meiryo UI" panose="020B0604030504040204" pitchFamily="50" charset="-128"/>
              </a:rPr>
              <a:t>〇労働者概念の拡張も含めた法的保護の実現</a:t>
            </a:r>
          </a:p>
          <a:p>
            <a:r>
              <a:rPr lang="ja-JP" altLang="en-US" sz="1200" b="1" dirty="0">
                <a:solidFill>
                  <a:schemeClr val="bg1"/>
                </a:solidFill>
                <a:latin typeface="Meiryo UI" panose="020B0604030504040204" pitchFamily="50" charset="-128"/>
                <a:ea typeface="Meiryo UI" panose="020B0604030504040204" pitchFamily="50" charset="-128"/>
              </a:rPr>
              <a:t>・労働関係法令の適用、「労働者」の見直し・拡充、個別法整備</a:t>
            </a:r>
          </a:p>
        </p:txBody>
      </p:sp>
      <p:sp>
        <p:nvSpPr>
          <p:cNvPr id="19" name="テキスト ボックス 18"/>
          <p:cNvSpPr txBox="1"/>
          <p:nvPr/>
        </p:nvSpPr>
        <p:spPr>
          <a:xfrm flipH="1">
            <a:off x="1230516" y="1598307"/>
            <a:ext cx="2091782" cy="677108"/>
          </a:xfrm>
          <a:prstGeom prst="rect">
            <a:avLst/>
          </a:prstGeom>
          <a:noFill/>
        </p:spPr>
        <p:txBody>
          <a:bodyPr wrap="square" rtlCol="0">
            <a:spAutoFit/>
          </a:bodyPr>
          <a:lstStyle/>
          <a:p>
            <a:pPr defTabSz="457200"/>
            <a:r>
              <a:rPr lang="ja-JP" altLang="en-US" sz="1800" b="1" dirty="0">
                <a:solidFill>
                  <a:srgbClr val="374851"/>
                </a:solidFill>
                <a:latin typeface="Tw Cen MT" panose="020B0602020104020603"/>
                <a:ea typeface="メイリオ" panose="020B0604030504040204" pitchFamily="50" charset="-128"/>
              </a:rPr>
              <a:t>①労働法制で</a:t>
            </a:r>
            <a:endParaRPr lang="en-US" altLang="ja-JP" sz="1800" b="1" dirty="0">
              <a:solidFill>
                <a:srgbClr val="374851"/>
              </a:solidFill>
              <a:latin typeface="Tw Cen MT" panose="020B0602020104020603"/>
              <a:ea typeface="メイリオ" panose="020B0604030504040204" pitchFamily="50" charset="-128"/>
            </a:endParaRPr>
          </a:p>
          <a:p>
            <a:pPr defTabSz="457200"/>
            <a:r>
              <a:rPr lang="ja-JP" altLang="en-US" sz="1800" b="1" dirty="0">
                <a:solidFill>
                  <a:prstClr val="black"/>
                </a:solidFill>
                <a:latin typeface="Tw Cen MT" panose="020B0602020104020603"/>
                <a:ea typeface="メイリオ" panose="020B0604030504040204" pitchFamily="50" charset="-128"/>
              </a:rPr>
              <a:t>　</a:t>
            </a:r>
            <a:r>
              <a:rPr lang="ja-JP" altLang="en-US" sz="2000" b="1" dirty="0">
                <a:solidFill>
                  <a:srgbClr val="D13658"/>
                </a:solidFill>
                <a:latin typeface="Tw Cen MT" panose="020B0602020104020603"/>
                <a:ea typeface="メイリオ" panose="020B0604030504040204" pitchFamily="50" charset="-128"/>
              </a:rPr>
              <a:t>「まもる」</a:t>
            </a:r>
            <a:endParaRPr lang="en-US" altLang="ja-JP" sz="2000" b="1" dirty="0">
              <a:solidFill>
                <a:srgbClr val="D13658"/>
              </a:solidFill>
              <a:latin typeface="Tw Cen MT" panose="020B0602020104020603"/>
              <a:ea typeface="メイリオ" panose="020B0604030504040204" pitchFamily="50" charset="-128"/>
            </a:endParaRPr>
          </a:p>
        </p:txBody>
      </p:sp>
      <p:sp>
        <p:nvSpPr>
          <p:cNvPr id="20" name="角丸四角形 19"/>
          <p:cNvSpPr/>
          <p:nvPr/>
        </p:nvSpPr>
        <p:spPr>
          <a:xfrm>
            <a:off x="1170123" y="2599928"/>
            <a:ext cx="7353944" cy="1022888"/>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Google Shape;1039;p42"/>
          <p:cNvSpPr txBox="1">
            <a:spLocks/>
          </p:cNvSpPr>
          <p:nvPr/>
        </p:nvSpPr>
        <p:spPr>
          <a:xfrm>
            <a:off x="3321311" y="2790773"/>
            <a:ext cx="4931530" cy="765054"/>
          </a:xfrm>
          <a:prstGeom prst="rect">
            <a:avLst/>
          </a:prstGeom>
          <a:solidFill>
            <a:srgbClr val="0465B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1200" b="1" dirty="0">
                <a:solidFill>
                  <a:schemeClr val="bg1"/>
                </a:solidFill>
                <a:latin typeface="Meiryo UI" panose="020B0604030504040204" pitchFamily="50" charset="-128"/>
                <a:ea typeface="Meiryo UI" panose="020B0604030504040204" pitchFamily="50" charset="-128"/>
              </a:rPr>
              <a:t>〇緩やかにつながる</a:t>
            </a:r>
            <a:r>
              <a:rPr lang="en-US" altLang="ja-JP" sz="1200" b="1" dirty="0">
                <a:solidFill>
                  <a:schemeClr val="bg1"/>
                </a:solidFill>
                <a:latin typeface="Meiryo UI" panose="020B0604030504040204" pitchFamily="50" charset="-128"/>
                <a:ea typeface="Meiryo UI" panose="020B0604030504040204" pitchFamily="50" charset="-128"/>
              </a:rPr>
              <a:t>Web</a:t>
            </a:r>
            <a:r>
              <a:rPr lang="ja-JP" altLang="en-US" sz="1200" b="1" dirty="0">
                <a:solidFill>
                  <a:schemeClr val="bg1"/>
                </a:solidFill>
                <a:latin typeface="Meiryo UI" panose="020B0604030504040204" pitchFamily="50" charset="-128"/>
                <a:ea typeface="Meiryo UI" panose="020B0604030504040204" pitchFamily="50" charset="-128"/>
              </a:rPr>
              <a:t>サイト「</a:t>
            </a:r>
            <a:r>
              <a:rPr lang="en-US" altLang="ja-JP" sz="1200" b="1" dirty="0" err="1">
                <a:solidFill>
                  <a:schemeClr val="bg1"/>
                </a:solidFill>
                <a:latin typeface="Meiryo UI" panose="020B0604030504040204" pitchFamily="50" charset="-128"/>
                <a:ea typeface="Meiryo UI" panose="020B0604030504040204" pitchFamily="50" charset="-128"/>
              </a:rPr>
              <a:t>Wor</a:t>
            </a:r>
            <a:r>
              <a:rPr lang="en-US" altLang="ja-JP" sz="1200" b="1" dirty="0">
                <a:solidFill>
                  <a:schemeClr val="bg1"/>
                </a:solidFill>
                <a:latin typeface="Meiryo UI" panose="020B0604030504040204" pitchFamily="50" charset="-128"/>
                <a:ea typeface="Meiryo UI" panose="020B0604030504040204" pitchFamily="50" charset="-128"/>
              </a:rPr>
              <a:t>-Q</a:t>
            </a:r>
            <a:r>
              <a:rPr lang="ja-JP" altLang="en-US" sz="1200" b="1" dirty="0">
                <a:solidFill>
                  <a:schemeClr val="bg1"/>
                </a:solidFill>
                <a:latin typeface="Meiryo UI" panose="020B0604030504040204" pitchFamily="50" charset="-128"/>
                <a:ea typeface="Meiryo UI" panose="020B0604030504040204" pitchFamily="50" charset="-128"/>
              </a:rPr>
              <a:t>」と「連合ネットワーク会員」を新設</a:t>
            </a:r>
          </a:p>
          <a:p>
            <a:r>
              <a:rPr lang="ja-JP" altLang="en-US" sz="1200" b="1" dirty="0">
                <a:solidFill>
                  <a:schemeClr val="bg1"/>
                </a:solidFill>
                <a:latin typeface="Meiryo UI" panose="020B0604030504040204" pitchFamily="50" charset="-128"/>
                <a:ea typeface="Meiryo UI" panose="020B0604030504040204" pitchFamily="50" charset="-128"/>
              </a:rPr>
              <a:t>　・連合の強み（相談データベース等）を最大活用する</a:t>
            </a:r>
            <a:r>
              <a:rPr lang="en-US" altLang="ja-JP" sz="1200" b="1" dirty="0">
                <a:solidFill>
                  <a:schemeClr val="bg1"/>
                </a:solidFill>
                <a:latin typeface="Meiryo UI" panose="020B0604030504040204" pitchFamily="50" charset="-128"/>
                <a:ea typeface="Meiryo UI" panose="020B0604030504040204" pitchFamily="50" charset="-128"/>
              </a:rPr>
              <a:t>Web</a:t>
            </a:r>
            <a:r>
              <a:rPr lang="ja-JP" altLang="en-US" sz="1200" b="1" dirty="0">
                <a:solidFill>
                  <a:schemeClr val="bg1"/>
                </a:solidFill>
                <a:latin typeface="Meiryo UI" panose="020B0604030504040204" pitchFamily="50" charset="-128"/>
                <a:ea typeface="Meiryo UI" panose="020B0604030504040204" pitchFamily="50" charset="-128"/>
              </a:rPr>
              <a:t>サイト</a:t>
            </a:r>
          </a:p>
          <a:p>
            <a:r>
              <a:rPr lang="ja-JP" altLang="en-US" sz="1200" b="1" dirty="0">
                <a:solidFill>
                  <a:schemeClr val="bg1"/>
                </a:solidFill>
                <a:latin typeface="Meiryo UI" panose="020B0604030504040204" pitchFamily="50" charset="-128"/>
                <a:ea typeface="Meiryo UI" panose="020B0604030504040204" pitchFamily="50" charset="-128"/>
              </a:rPr>
              <a:t>　・連合ネットワーク会員だけが利用できるメニューの展開</a:t>
            </a:r>
          </a:p>
        </p:txBody>
      </p:sp>
      <p:sp>
        <p:nvSpPr>
          <p:cNvPr id="22" name="テキスト ボックス 21"/>
          <p:cNvSpPr txBox="1"/>
          <p:nvPr/>
        </p:nvSpPr>
        <p:spPr>
          <a:xfrm flipH="1">
            <a:off x="1230516" y="2756890"/>
            <a:ext cx="2091782" cy="677108"/>
          </a:xfrm>
          <a:prstGeom prst="rect">
            <a:avLst/>
          </a:prstGeom>
          <a:noFill/>
        </p:spPr>
        <p:txBody>
          <a:bodyPr wrap="square" rtlCol="0">
            <a:spAutoFit/>
          </a:bodyPr>
          <a:lstStyle/>
          <a:p>
            <a:pPr defTabSz="457200"/>
            <a:r>
              <a:rPr lang="ja-JP" altLang="en-US" sz="1800" b="1" dirty="0">
                <a:solidFill>
                  <a:srgbClr val="374851"/>
                </a:solidFill>
                <a:latin typeface="Tw Cen MT" panose="020B0602020104020603"/>
                <a:ea typeface="メイリオ" panose="020B0604030504040204" pitchFamily="50" charset="-128"/>
              </a:rPr>
              <a:t>②新たな仕組みで</a:t>
            </a:r>
            <a:endParaRPr lang="en-US" altLang="ja-JP" sz="1800" b="1" dirty="0">
              <a:solidFill>
                <a:srgbClr val="374851"/>
              </a:solidFill>
              <a:latin typeface="Tw Cen MT" panose="020B0602020104020603"/>
              <a:ea typeface="メイリオ" panose="020B0604030504040204" pitchFamily="50" charset="-128"/>
            </a:endParaRPr>
          </a:p>
          <a:p>
            <a:pPr defTabSz="457200"/>
            <a:r>
              <a:rPr lang="ja-JP" altLang="en-US" sz="1800" b="1" dirty="0">
                <a:solidFill>
                  <a:prstClr val="black"/>
                </a:solidFill>
                <a:latin typeface="Tw Cen MT" panose="020B0602020104020603"/>
                <a:ea typeface="メイリオ" panose="020B0604030504040204" pitchFamily="50" charset="-128"/>
              </a:rPr>
              <a:t>　</a:t>
            </a:r>
            <a:r>
              <a:rPr lang="ja-JP" altLang="en-US" sz="2000" b="1" dirty="0">
                <a:solidFill>
                  <a:srgbClr val="D13658"/>
                </a:solidFill>
                <a:latin typeface="Tw Cen MT" panose="020B0602020104020603"/>
                <a:ea typeface="メイリオ" panose="020B0604030504040204" pitchFamily="50" charset="-128"/>
              </a:rPr>
              <a:t>「つなぐ」</a:t>
            </a:r>
            <a:endParaRPr lang="en-US" altLang="ja-JP" sz="2000" b="1" dirty="0">
              <a:solidFill>
                <a:srgbClr val="D13658"/>
              </a:solidFill>
              <a:latin typeface="Tw Cen MT" panose="020B0602020104020603"/>
              <a:ea typeface="メイリオ" panose="020B0604030504040204" pitchFamily="50" charset="-128"/>
            </a:endParaRPr>
          </a:p>
        </p:txBody>
      </p:sp>
      <p:sp>
        <p:nvSpPr>
          <p:cNvPr id="23" name="角丸四角形 22"/>
          <p:cNvSpPr/>
          <p:nvPr/>
        </p:nvSpPr>
        <p:spPr>
          <a:xfrm>
            <a:off x="1170122" y="3813661"/>
            <a:ext cx="7353944" cy="1022888"/>
          </a:xfrm>
          <a:prstGeom prst="round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Google Shape;1039;p42"/>
          <p:cNvSpPr txBox="1">
            <a:spLocks/>
          </p:cNvSpPr>
          <p:nvPr/>
        </p:nvSpPr>
        <p:spPr>
          <a:xfrm>
            <a:off x="3321310" y="4004506"/>
            <a:ext cx="4931530" cy="766800"/>
          </a:xfrm>
          <a:prstGeom prst="rect">
            <a:avLst/>
          </a:prstGeom>
          <a:solidFill>
            <a:srgbClr val="0465B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ja-JP" altLang="en-US" sz="1200" b="1" dirty="0">
                <a:solidFill>
                  <a:schemeClr val="bg1"/>
                </a:solidFill>
                <a:latin typeface="Meiryo UI" panose="020B0604030504040204" pitchFamily="50" charset="-128"/>
                <a:ea typeface="Meiryo UI" panose="020B0604030504040204" pitchFamily="50" charset="-128"/>
              </a:rPr>
              <a:t>〇集団的な労使関係に基づく組織化に向けた関係構築</a:t>
            </a:r>
          </a:p>
          <a:p>
            <a:r>
              <a:rPr lang="ja-JP" altLang="en-US" sz="1200" b="1" dirty="0">
                <a:solidFill>
                  <a:schemeClr val="bg1"/>
                </a:solidFill>
                <a:latin typeface="Meiryo UI" panose="020B0604030504040204" pitchFamily="50" charset="-128"/>
                <a:ea typeface="Meiryo UI" panose="020B0604030504040204" pitchFamily="50" charset="-128"/>
              </a:rPr>
              <a:t>　・新たな仲間と共に、社会に広がりある新たな運動を創り出す</a:t>
            </a:r>
          </a:p>
          <a:p>
            <a:r>
              <a:rPr lang="ja-JP" altLang="en-US" sz="1200" b="1" dirty="0">
                <a:solidFill>
                  <a:schemeClr val="bg1"/>
                </a:solidFill>
                <a:latin typeface="Meiryo UI" panose="020B0604030504040204" pitchFamily="50" charset="-128"/>
                <a:ea typeface="Meiryo UI" panose="020B0604030504040204" pitchFamily="50" charset="-128"/>
              </a:rPr>
              <a:t>　・法的保護とネット上のつながりの深化を土台とした組織化を模索</a:t>
            </a:r>
          </a:p>
        </p:txBody>
      </p:sp>
      <p:sp>
        <p:nvSpPr>
          <p:cNvPr id="25" name="テキスト ボックス 24"/>
          <p:cNvSpPr txBox="1"/>
          <p:nvPr/>
        </p:nvSpPr>
        <p:spPr>
          <a:xfrm flipH="1">
            <a:off x="1230515" y="3970623"/>
            <a:ext cx="2091782" cy="677108"/>
          </a:xfrm>
          <a:prstGeom prst="rect">
            <a:avLst/>
          </a:prstGeom>
          <a:noFill/>
        </p:spPr>
        <p:txBody>
          <a:bodyPr wrap="square" rtlCol="0">
            <a:spAutoFit/>
          </a:bodyPr>
          <a:lstStyle/>
          <a:p>
            <a:pPr defTabSz="457200"/>
            <a:r>
              <a:rPr lang="ja-JP" altLang="en-US" sz="1800" b="1" dirty="0">
                <a:solidFill>
                  <a:srgbClr val="374851"/>
                </a:solidFill>
                <a:latin typeface="Tw Cen MT" panose="020B0602020104020603"/>
                <a:ea typeface="メイリオ" panose="020B0604030504040204" pitchFamily="50" charset="-128"/>
              </a:rPr>
              <a:t>③新たな仲間と</a:t>
            </a:r>
            <a:endParaRPr lang="en-US" altLang="ja-JP" sz="1800" b="1" dirty="0">
              <a:solidFill>
                <a:srgbClr val="374851"/>
              </a:solidFill>
              <a:latin typeface="Tw Cen MT" panose="020B0602020104020603"/>
              <a:ea typeface="メイリオ" panose="020B0604030504040204" pitchFamily="50" charset="-128"/>
            </a:endParaRPr>
          </a:p>
          <a:p>
            <a:pPr defTabSz="457200"/>
            <a:r>
              <a:rPr lang="ja-JP" altLang="en-US" sz="1800" b="1" dirty="0">
                <a:solidFill>
                  <a:prstClr val="black"/>
                </a:solidFill>
                <a:latin typeface="Tw Cen MT" panose="020B0602020104020603"/>
                <a:ea typeface="メイリオ" panose="020B0604030504040204" pitchFamily="50" charset="-128"/>
              </a:rPr>
              <a:t>　</a:t>
            </a:r>
            <a:r>
              <a:rPr lang="ja-JP" altLang="en-US" sz="2000" b="1" dirty="0">
                <a:solidFill>
                  <a:srgbClr val="D13658"/>
                </a:solidFill>
                <a:latin typeface="Tw Cen MT" panose="020B0602020104020603"/>
                <a:ea typeface="メイリオ" panose="020B0604030504040204" pitchFamily="50" charset="-128"/>
              </a:rPr>
              <a:t>「創り出す」</a:t>
            </a:r>
            <a:endParaRPr lang="en-US" altLang="ja-JP" sz="2000" b="1" dirty="0">
              <a:solidFill>
                <a:srgbClr val="D13658"/>
              </a:solidFill>
              <a:latin typeface="Tw Cen MT" panose="020B0602020104020603"/>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26" name="正方形/長方形 25"/>
          <p:cNvSpPr/>
          <p:nvPr/>
        </p:nvSpPr>
        <p:spPr>
          <a:xfrm>
            <a:off x="1" y="2577847"/>
            <a:ext cx="9148604" cy="1006591"/>
          </a:xfrm>
          <a:prstGeom prst="rect">
            <a:avLst/>
          </a:prstGeom>
          <a:solidFill>
            <a:srgbClr val="D13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p>
        </p:txBody>
      </p:sp>
      <p:pic>
        <p:nvPicPr>
          <p:cNvPr id="34" name="図 3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3659899" y="1487771"/>
            <a:ext cx="1825200" cy="1094400"/>
          </a:xfrm>
          <a:custGeom>
            <a:avLst/>
            <a:gdLst>
              <a:gd name="connsiteX0" fmla="*/ 0 w 1825200"/>
              <a:gd name="connsiteY0" fmla="*/ 0 h 1094400"/>
              <a:gd name="connsiteX1" fmla="*/ 1825200 w 1825200"/>
              <a:gd name="connsiteY1" fmla="*/ 0 h 1094400"/>
              <a:gd name="connsiteX2" fmla="*/ 1825200 w 1825200"/>
              <a:gd name="connsiteY2" fmla="*/ 1094400 h 1094400"/>
              <a:gd name="connsiteX3" fmla="*/ 0 w 1825200"/>
              <a:gd name="connsiteY3" fmla="*/ 1094400 h 1094400"/>
            </a:gdLst>
            <a:ahLst/>
            <a:cxnLst>
              <a:cxn ang="0">
                <a:pos x="connsiteX0" y="connsiteY0"/>
              </a:cxn>
              <a:cxn ang="0">
                <a:pos x="connsiteX1" y="connsiteY1"/>
              </a:cxn>
              <a:cxn ang="0">
                <a:pos x="connsiteX2" y="connsiteY2"/>
              </a:cxn>
              <a:cxn ang="0">
                <a:pos x="connsiteX3" y="connsiteY3"/>
              </a:cxn>
            </a:cxnLst>
            <a:rect l="l" t="t" r="r" b="b"/>
            <a:pathLst>
              <a:path w="1825200" h="1094400">
                <a:moveTo>
                  <a:pt x="0" y="0"/>
                </a:moveTo>
                <a:lnTo>
                  <a:pt x="1825200" y="0"/>
                </a:lnTo>
                <a:lnTo>
                  <a:pt x="1825200" y="1094400"/>
                </a:lnTo>
                <a:lnTo>
                  <a:pt x="0" y="1094400"/>
                </a:lnTo>
                <a:close/>
              </a:path>
            </a:pathLst>
          </a:custGeom>
        </p:spPr>
      </p:pic>
      <p:sp>
        <p:nvSpPr>
          <p:cNvPr id="77" name="正方形/長方形 76"/>
          <p:cNvSpPr/>
          <p:nvPr/>
        </p:nvSpPr>
        <p:spPr>
          <a:xfrm>
            <a:off x="1" y="3584438"/>
            <a:ext cx="9144001" cy="1567367"/>
          </a:xfrm>
          <a:prstGeom prst="rect">
            <a:avLst/>
          </a:prstGeom>
          <a:solidFill>
            <a:srgbClr val="046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800">
              <a:solidFill>
                <a:srgbClr val="374851"/>
              </a:solidFill>
            </a:endParaRPr>
          </a:p>
        </p:txBody>
      </p:sp>
      <p:pic>
        <p:nvPicPr>
          <p:cNvPr id="72" name="図 7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83844" y="4405115"/>
            <a:ext cx="656109" cy="656109"/>
          </a:xfrm>
          <a:prstGeom prst="rect">
            <a:avLst/>
          </a:prstGeom>
        </p:spPr>
      </p:pic>
      <p:sp>
        <p:nvSpPr>
          <p:cNvPr id="74" name="テキスト ボックス 73"/>
          <p:cNvSpPr txBox="1"/>
          <p:nvPr/>
        </p:nvSpPr>
        <p:spPr>
          <a:xfrm>
            <a:off x="3615167" y="4748222"/>
            <a:ext cx="2748879" cy="276999"/>
          </a:xfrm>
          <a:prstGeom prst="rect">
            <a:avLst/>
          </a:prstGeom>
          <a:noFill/>
        </p:spPr>
        <p:txBody>
          <a:bodyPr wrap="square" rtlCol="0">
            <a:spAutoFit/>
          </a:bodyPr>
          <a:lstStyle/>
          <a:p>
            <a:r>
              <a:rPr lang="en-US" altLang="ja-JP" sz="1200" dirty="0">
                <a:solidFill>
                  <a:schemeClr val="bg1"/>
                </a:solidFill>
                <a:latin typeface="Bahnschrift" panose="020B0502040204020203" pitchFamily="34" charset="0"/>
              </a:rPr>
              <a:t>https://jtuc-network-support.com/</a:t>
            </a:r>
            <a:endParaRPr lang="ja-JP" altLang="en-US" sz="1200" dirty="0">
              <a:solidFill>
                <a:schemeClr val="bg1"/>
              </a:solidFill>
              <a:latin typeface="Bahnschrift" panose="020B0502040204020203" pitchFamily="34" charset="0"/>
            </a:endParaRPr>
          </a:p>
        </p:txBody>
      </p:sp>
      <p:sp>
        <p:nvSpPr>
          <p:cNvPr id="55" name="テキスト ボックス 54"/>
          <p:cNvSpPr txBox="1"/>
          <p:nvPr/>
        </p:nvSpPr>
        <p:spPr>
          <a:xfrm>
            <a:off x="1557542" y="3995886"/>
            <a:ext cx="6571281" cy="584775"/>
          </a:xfrm>
          <a:prstGeom prst="rect">
            <a:avLst/>
          </a:prstGeom>
          <a:noFill/>
        </p:spPr>
        <p:txBody>
          <a:bodyPr wrap="square" rtlCol="0">
            <a:spAutoFit/>
          </a:bodyPr>
          <a:lstStyle/>
          <a:p>
            <a:pPr algn="ctr"/>
            <a:r>
              <a:rPr lang="ja-JP" altLang="en-US" sz="1600" b="1" dirty="0">
                <a:ln w="12700">
                  <a:noFill/>
                  <a:prstDash val="solid"/>
                </a:ln>
                <a:solidFill>
                  <a:schemeClr val="bg1"/>
                </a:solidFill>
                <a:latin typeface="メイリオ" panose="020B0604030504040204" pitchFamily="50" charset="-128"/>
                <a:ea typeface="メイリオ" panose="020B0604030504040204" pitchFamily="50" charset="-128"/>
              </a:rPr>
              <a:t>「曖昧な雇用」やフリーランスとして働く人の</a:t>
            </a:r>
            <a:endParaRPr lang="en-US" altLang="ja-JP" sz="1600" b="1" dirty="0">
              <a:ln w="12700">
                <a:noFill/>
                <a:prstDash val="solid"/>
              </a:ln>
              <a:solidFill>
                <a:schemeClr val="bg1"/>
              </a:solidFill>
              <a:latin typeface="メイリオ" panose="020B0604030504040204" pitchFamily="50" charset="-128"/>
              <a:ea typeface="メイリオ" panose="020B0604030504040204" pitchFamily="50" charset="-128"/>
            </a:endParaRPr>
          </a:p>
          <a:p>
            <a:pPr algn="ctr"/>
            <a:r>
              <a:rPr lang="en-US" altLang="ja-JP" sz="1600" b="1" dirty="0">
                <a:ln w="12700">
                  <a:noFill/>
                  <a:prstDash val="solid"/>
                </a:ln>
                <a:solidFill>
                  <a:schemeClr val="bg1"/>
                </a:solidFill>
                <a:latin typeface="メイリオ" panose="020B0604030504040204" pitchFamily="50" charset="-128"/>
                <a:ea typeface="メイリオ" panose="020B0604030504040204" pitchFamily="50" charset="-128"/>
              </a:rPr>
              <a:t>Q</a:t>
            </a:r>
            <a:r>
              <a:rPr lang="ja-JP" altLang="en-US" sz="1600" b="1" dirty="0">
                <a:ln w="12700">
                  <a:noFill/>
                  <a:prstDash val="solid"/>
                </a:ln>
                <a:solidFill>
                  <a:schemeClr val="bg1"/>
                </a:solidFill>
                <a:latin typeface="メイリオ" panose="020B0604030504040204" pitchFamily="50" charset="-128"/>
                <a:ea typeface="メイリオ" panose="020B0604030504040204" pitchFamily="50" charset="-128"/>
              </a:rPr>
              <a:t>（疑問・困りごと）をみんなで解決していく</a:t>
            </a:r>
            <a:r>
              <a:rPr lang="en-US" altLang="ja-JP" sz="1600" b="1" dirty="0">
                <a:ln w="12700">
                  <a:noFill/>
                  <a:prstDash val="solid"/>
                </a:ln>
                <a:solidFill>
                  <a:schemeClr val="bg1"/>
                </a:solidFill>
                <a:latin typeface="メイリオ" panose="020B0604030504040204" pitchFamily="50" charset="-128"/>
                <a:ea typeface="メイリオ" panose="020B0604030504040204" pitchFamily="50" charset="-128"/>
              </a:rPr>
              <a:t>web</a:t>
            </a:r>
            <a:r>
              <a:rPr lang="ja-JP" altLang="en-US" sz="1600" b="1" dirty="0">
                <a:ln w="12700">
                  <a:noFill/>
                  <a:prstDash val="solid"/>
                </a:ln>
                <a:solidFill>
                  <a:schemeClr val="bg1"/>
                </a:solidFill>
                <a:latin typeface="メイリオ" panose="020B0604030504040204" pitchFamily="50" charset="-128"/>
                <a:ea typeface="メイリオ" panose="020B0604030504040204" pitchFamily="50" charset="-128"/>
              </a:rPr>
              <a:t>サイト</a:t>
            </a:r>
          </a:p>
        </p:txBody>
      </p:sp>
      <p:pic>
        <p:nvPicPr>
          <p:cNvPr id="6" name="図 5"/>
          <p:cNvPicPr>
            <a:picLocks noChangeAspect="1"/>
          </p:cNvPicPr>
          <p:nvPr/>
        </p:nvPicPr>
        <p:blipFill rotWithShape="1">
          <a:blip r:embed="rId5" cstate="hqprint">
            <a:extLst>
              <a:ext uri="{28A0092B-C50C-407E-A947-70E740481C1C}">
                <a14:useLocalDpi xmlns:a14="http://schemas.microsoft.com/office/drawing/2010/main"/>
              </a:ext>
            </a:extLst>
          </a:blip>
          <a:srcRect t="-3"/>
          <a:stretch/>
        </p:blipFill>
        <p:spPr>
          <a:xfrm rot="6406">
            <a:off x="1828815" y="1489473"/>
            <a:ext cx="1826086" cy="1095773"/>
          </a:xfrm>
          <a:prstGeom prst="rect">
            <a:avLst/>
          </a:prstGeom>
        </p:spPr>
      </p:pic>
      <p:pic>
        <p:nvPicPr>
          <p:cNvPr id="7" name="図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rot="6406">
            <a:off x="1021" y="392012"/>
            <a:ext cx="1826086" cy="1095916"/>
          </a:xfrm>
          <a:prstGeom prst="rect">
            <a:avLst/>
          </a:prstGeom>
        </p:spPr>
      </p:pic>
      <p:pic>
        <p:nvPicPr>
          <p:cNvPr id="9" name="図 8"/>
          <p:cNvPicPr>
            <a:picLocks noChangeAspect="1"/>
          </p:cNvPicPr>
          <p:nvPr/>
        </p:nvPicPr>
        <p:blipFill rotWithShape="1">
          <a:blip r:embed="rId7" cstate="hqprint">
            <a:extLst>
              <a:ext uri="{28A0092B-C50C-407E-A947-70E740481C1C}">
                <a14:useLocalDpi xmlns:a14="http://schemas.microsoft.com/office/drawing/2010/main"/>
              </a:ext>
            </a:extLst>
          </a:blip>
          <a:srcRect r="-3"/>
          <a:stretch/>
        </p:blipFill>
        <p:spPr>
          <a:xfrm rot="6406">
            <a:off x="7314520" y="392010"/>
            <a:ext cx="1826086" cy="1095191"/>
          </a:xfrm>
          <a:prstGeom prst="rect">
            <a:avLst/>
          </a:prstGeom>
        </p:spPr>
      </p:pic>
      <p:pic>
        <p:nvPicPr>
          <p:cNvPr id="10" name="図 9"/>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6406">
            <a:off x="1828815" y="392011"/>
            <a:ext cx="1826086" cy="1096868"/>
          </a:xfrm>
          <a:prstGeom prst="rect">
            <a:avLst/>
          </a:prstGeom>
        </p:spPr>
      </p:pic>
      <p:pic>
        <p:nvPicPr>
          <p:cNvPr id="11" name="図 10"/>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656281" y="390310"/>
            <a:ext cx="1826086" cy="1094731"/>
          </a:xfrm>
          <a:prstGeom prst="rect">
            <a:avLst/>
          </a:prstGeom>
        </p:spPr>
      </p:pic>
      <p:pic>
        <p:nvPicPr>
          <p:cNvPr id="12" name="図 11"/>
          <p:cNvPicPr>
            <a:picLocks noChangeAspect="1"/>
          </p:cNvPicPr>
          <p:nvPr/>
        </p:nvPicPr>
        <p:blipFill rotWithShape="1">
          <a:blip r:embed="rId10" cstate="hqprint">
            <a:extLst>
              <a:ext uri="{28A0092B-C50C-407E-A947-70E740481C1C}">
                <a14:useLocalDpi xmlns:a14="http://schemas.microsoft.com/office/drawing/2010/main"/>
              </a:ext>
            </a:extLst>
          </a:blip>
          <a:srcRect r="-1"/>
          <a:stretch/>
        </p:blipFill>
        <p:spPr>
          <a:xfrm rot="6406">
            <a:off x="5486076" y="1489693"/>
            <a:ext cx="1826087" cy="1095553"/>
          </a:xfrm>
          <a:prstGeom prst="rect">
            <a:avLst/>
          </a:prstGeom>
        </p:spPr>
      </p:pic>
      <p:pic>
        <p:nvPicPr>
          <p:cNvPr id="13" name="図 12"/>
          <p:cNvPicPr>
            <a:picLocks noChangeAspect="1"/>
          </p:cNvPicPr>
          <p:nvPr/>
        </p:nvPicPr>
        <p:blipFill rotWithShape="1">
          <a:blip r:embed="rId11" cstate="hqprint">
            <a:extLst>
              <a:ext uri="{28A0092B-C50C-407E-A947-70E740481C1C}">
                <a14:useLocalDpi xmlns:a14="http://schemas.microsoft.com/office/drawing/2010/main"/>
              </a:ext>
            </a:extLst>
          </a:blip>
          <a:srcRect r="-1"/>
          <a:stretch/>
        </p:blipFill>
        <p:spPr>
          <a:xfrm rot="6406">
            <a:off x="1020" y="1489472"/>
            <a:ext cx="1826087" cy="1095237"/>
          </a:xfrm>
          <a:prstGeom prst="rect">
            <a:avLst/>
          </a:prstGeom>
        </p:spPr>
      </p:pic>
      <p:pic>
        <p:nvPicPr>
          <p:cNvPr id="15" name="図 14"/>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7315538" y="1491220"/>
            <a:ext cx="1826087" cy="1095727"/>
          </a:xfrm>
          <a:prstGeom prst="rect">
            <a:avLst/>
          </a:prstGeom>
        </p:spPr>
      </p:pic>
      <p:pic>
        <p:nvPicPr>
          <p:cNvPr id="20" name="図 19"/>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5487096" y="390309"/>
            <a:ext cx="1826087" cy="1095198"/>
          </a:xfrm>
          <a:prstGeom prst="rect">
            <a:avLst/>
          </a:prstGeom>
        </p:spPr>
      </p:pic>
      <p:pic>
        <p:nvPicPr>
          <p:cNvPr id="4" name="図 3"/>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870234" y="2600161"/>
            <a:ext cx="713024" cy="713024"/>
          </a:xfrm>
          <a:prstGeom prst="rect">
            <a:avLst/>
          </a:prstGeom>
        </p:spPr>
      </p:pic>
      <p:pic>
        <p:nvPicPr>
          <p:cNvPr id="8" name="図 7"/>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495544" y="2537341"/>
            <a:ext cx="854372" cy="854372"/>
          </a:xfrm>
          <a:prstGeom prst="rect">
            <a:avLst/>
          </a:prstGeom>
        </p:spPr>
      </p:pic>
      <p:pic>
        <p:nvPicPr>
          <p:cNvPr id="14" name="図 13"/>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rot="21119771">
            <a:off x="5262202" y="2681758"/>
            <a:ext cx="505598" cy="505598"/>
          </a:xfrm>
          <a:prstGeom prst="rect">
            <a:avLst/>
          </a:prstGeom>
        </p:spPr>
      </p:pic>
      <p:sp>
        <p:nvSpPr>
          <p:cNvPr id="78" name="テキスト ボックス 77"/>
          <p:cNvSpPr txBox="1"/>
          <p:nvPr/>
        </p:nvSpPr>
        <p:spPr>
          <a:xfrm>
            <a:off x="1197937" y="3253784"/>
            <a:ext cx="2091234" cy="246221"/>
          </a:xfrm>
          <a:prstGeom prst="rect">
            <a:avLst/>
          </a:prstGeom>
          <a:noFill/>
        </p:spPr>
        <p:txBody>
          <a:bodyPr wrap="square" rtlCol="0">
            <a:spAutoFit/>
          </a:bodyPr>
          <a:lstStyle/>
          <a:p>
            <a:pPr algn="ctr"/>
            <a:r>
              <a:rPr lang="ja-JP" altLang="en-US" sz="1000" b="1" dirty="0">
                <a:ln w="12700">
                  <a:noFill/>
                  <a:prstDash val="solid"/>
                </a:ln>
                <a:solidFill>
                  <a:schemeClr val="bg1"/>
                </a:solidFill>
                <a:latin typeface="メイリオ" panose="020B0604030504040204" pitchFamily="50" charset="-128"/>
                <a:ea typeface="メイリオ" panose="020B0604030504040204" pitchFamily="50" charset="-128"/>
              </a:rPr>
              <a:t>知りたい＆学びたい</a:t>
            </a:r>
          </a:p>
        </p:txBody>
      </p:sp>
      <p:sp>
        <p:nvSpPr>
          <p:cNvPr id="79" name="テキスト ボックス 78"/>
          <p:cNvSpPr txBox="1"/>
          <p:nvPr/>
        </p:nvSpPr>
        <p:spPr>
          <a:xfrm>
            <a:off x="2877804" y="3253784"/>
            <a:ext cx="2091234" cy="246221"/>
          </a:xfrm>
          <a:prstGeom prst="rect">
            <a:avLst/>
          </a:prstGeom>
          <a:noFill/>
        </p:spPr>
        <p:txBody>
          <a:bodyPr wrap="square" rtlCol="0">
            <a:spAutoFit/>
          </a:bodyPr>
          <a:lstStyle/>
          <a:p>
            <a:pPr algn="ctr"/>
            <a:r>
              <a:rPr lang="ja-JP" altLang="en-US" sz="1000" b="1" dirty="0">
                <a:ln w="12700">
                  <a:noFill/>
                  <a:prstDash val="solid"/>
                </a:ln>
                <a:solidFill>
                  <a:schemeClr val="bg1"/>
                </a:solidFill>
                <a:latin typeface="メイリオ" panose="020B0604030504040204" pitchFamily="50" charset="-128"/>
                <a:ea typeface="メイリオ" panose="020B0604030504040204" pitchFamily="50" charset="-128"/>
              </a:rPr>
              <a:t>相談したい</a:t>
            </a:r>
          </a:p>
        </p:txBody>
      </p:sp>
      <p:sp>
        <p:nvSpPr>
          <p:cNvPr id="104" name="テキスト ボックス 103"/>
          <p:cNvSpPr txBox="1"/>
          <p:nvPr/>
        </p:nvSpPr>
        <p:spPr>
          <a:xfrm>
            <a:off x="4458559" y="3191967"/>
            <a:ext cx="2091234" cy="400110"/>
          </a:xfrm>
          <a:prstGeom prst="rect">
            <a:avLst/>
          </a:prstGeom>
          <a:noFill/>
        </p:spPr>
        <p:txBody>
          <a:bodyPr wrap="square" rtlCol="0">
            <a:spAutoFit/>
          </a:bodyPr>
          <a:lstStyle/>
          <a:p>
            <a:pPr algn="ctr"/>
            <a:r>
              <a:rPr lang="ja-JP" altLang="en-US" sz="1000" b="1" dirty="0">
                <a:ln w="12700">
                  <a:noFill/>
                  <a:prstDash val="solid"/>
                </a:ln>
                <a:solidFill>
                  <a:schemeClr val="bg1"/>
                </a:solidFill>
                <a:latin typeface="メイリオ" panose="020B0604030504040204" pitchFamily="50" charset="-128"/>
                <a:ea typeface="メイリオ" panose="020B0604030504040204" pitchFamily="50" charset="-128"/>
              </a:rPr>
              <a:t>助け＆支えになる</a:t>
            </a:r>
            <a:br>
              <a:rPr lang="en-US" altLang="ja-JP" sz="1000" b="1" dirty="0">
                <a:ln w="12700">
                  <a:noFill/>
                  <a:prstDash val="solid"/>
                </a:ln>
                <a:solidFill>
                  <a:schemeClr val="bg1"/>
                </a:solidFill>
                <a:latin typeface="メイリオ" panose="020B0604030504040204" pitchFamily="50" charset="-128"/>
                <a:ea typeface="メイリオ" panose="020B0604030504040204" pitchFamily="50" charset="-128"/>
              </a:rPr>
            </a:br>
            <a:r>
              <a:rPr lang="ja-JP" altLang="en-US" sz="1000" b="1" dirty="0">
                <a:ln w="12700">
                  <a:noFill/>
                  <a:prstDash val="solid"/>
                </a:ln>
                <a:solidFill>
                  <a:schemeClr val="bg1"/>
                </a:solidFill>
                <a:latin typeface="メイリオ" panose="020B0604030504040204" pitchFamily="50" charset="-128"/>
                <a:ea typeface="メイリオ" panose="020B0604030504040204" pitchFamily="50" charset="-128"/>
              </a:rPr>
              <a:t>サービスを探したい</a:t>
            </a:r>
          </a:p>
        </p:txBody>
      </p:sp>
      <p:pic>
        <p:nvPicPr>
          <p:cNvPr id="28" name="図 27"/>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6680085" y="2565261"/>
            <a:ext cx="603000" cy="603000"/>
          </a:xfrm>
          <a:prstGeom prst="rect">
            <a:avLst/>
          </a:prstGeom>
        </p:spPr>
      </p:pic>
      <p:pic>
        <p:nvPicPr>
          <p:cNvPr id="29" name="図 28"/>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195372" y="2614122"/>
            <a:ext cx="639436" cy="639436"/>
          </a:xfrm>
          <a:prstGeom prst="rect">
            <a:avLst/>
          </a:prstGeom>
        </p:spPr>
      </p:pic>
      <p:sp>
        <p:nvSpPr>
          <p:cNvPr id="105" name="テキスト ボックス 104"/>
          <p:cNvSpPr txBox="1"/>
          <p:nvPr/>
        </p:nvSpPr>
        <p:spPr>
          <a:xfrm>
            <a:off x="6042958" y="3191967"/>
            <a:ext cx="2091234" cy="400110"/>
          </a:xfrm>
          <a:prstGeom prst="rect">
            <a:avLst/>
          </a:prstGeom>
          <a:noFill/>
        </p:spPr>
        <p:txBody>
          <a:bodyPr wrap="square" rtlCol="0">
            <a:spAutoFit/>
          </a:bodyPr>
          <a:lstStyle/>
          <a:p>
            <a:pPr algn="ctr"/>
            <a:r>
              <a:rPr lang="ja-JP" altLang="en-US" sz="1000" b="1" dirty="0">
                <a:ln w="12700">
                  <a:noFill/>
                  <a:prstDash val="solid"/>
                </a:ln>
                <a:solidFill>
                  <a:schemeClr val="bg1"/>
                </a:solidFill>
                <a:latin typeface="メイリオ" panose="020B0604030504040204" pitchFamily="50" charset="-128"/>
                <a:ea typeface="メイリオ" panose="020B0604030504040204" pitchFamily="50" charset="-128"/>
              </a:rPr>
              <a:t>フリーランス同士</a:t>
            </a:r>
            <a:endParaRPr lang="en-US" altLang="ja-JP" sz="1000" b="1" dirty="0">
              <a:ln w="12700">
                <a:noFill/>
                <a:prstDash val="solid"/>
              </a:ln>
              <a:solidFill>
                <a:schemeClr val="bg1"/>
              </a:solidFill>
              <a:latin typeface="メイリオ" panose="020B0604030504040204" pitchFamily="50" charset="-128"/>
              <a:ea typeface="メイリオ" panose="020B0604030504040204" pitchFamily="50" charset="-128"/>
            </a:endParaRPr>
          </a:p>
          <a:p>
            <a:pPr algn="ctr"/>
            <a:r>
              <a:rPr lang="ja-JP" altLang="en-US" sz="1000" b="1" dirty="0">
                <a:ln w="12700">
                  <a:noFill/>
                  <a:prstDash val="solid"/>
                </a:ln>
                <a:solidFill>
                  <a:schemeClr val="bg1"/>
                </a:solidFill>
                <a:latin typeface="メイリオ" panose="020B0604030504040204" pitchFamily="50" charset="-128"/>
                <a:ea typeface="メイリオ" panose="020B0604030504040204" pitchFamily="50" charset="-128"/>
              </a:rPr>
              <a:t>つながりたい</a:t>
            </a:r>
          </a:p>
        </p:txBody>
      </p:sp>
      <p:sp>
        <p:nvSpPr>
          <p:cNvPr id="122" name="テキスト ボックス 121"/>
          <p:cNvSpPr txBox="1"/>
          <p:nvPr/>
        </p:nvSpPr>
        <p:spPr>
          <a:xfrm>
            <a:off x="7492964" y="3253784"/>
            <a:ext cx="2091234" cy="246221"/>
          </a:xfrm>
          <a:prstGeom prst="rect">
            <a:avLst/>
          </a:prstGeom>
          <a:noFill/>
        </p:spPr>
        <p:txBody>
          <a:bodyPr wrap="square" rtlCol="0">
            <a:spAutoFit/>
          </a:bodyPr>
          <a:lstStyle/>
          <a:p>
            <a:pPr algn="ctr"/>
            <a:r>
              <a:rPr lang="ja-JP" altLang="en-US" sz="1000" b="1" dirty="0">
                <a:ln w="12700">
                  <a:noFill/>
                  <a:prstDash val="solid"/>
                </a:ln>
                <a:solidFill>
                  <a:schemeClr val="bg1"/>
                </a:solidFill>
                <a:latin typeface="メイリオ" panose="020B0604030504040204" pitchFamily="50" charset="-128"/>
                <a:ea typeface="メイリオ" panose="020B0604030504040204" pitchFamily="50" charset="-128"/>
              </a:rPr>
              <a:t>万が一に備えたい</a:t>
            </a:r>
          </a:p>
        </p:txBody>
      </p:sp>
      <p:pic>
        <p:nvPicPr>
          <p:cNvPr id="33" name="図 32"/>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7316279" y="-8290"/>
            <a:ext cx="1722118" cy="343022"/>
          </a:xfrm>
          <a:prstGeom prst="rect">
            <a:avLst/>
          </a:prstGeom>
        </p:spPr>
      </p:pic>
      <p:pic>
        <p:nvPicPr>
          <p:cNvPr id="2" name="図 1"/>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38222" y="2614121"/>
            <a:ext cx="619725" cy="619725"/>
          </a:xfrm>
          <a:prstGeom prst="rect">
            <a:avLst/>
          </a:prstGeom>
        </p:spPr>
      </p:pic>
      <p:sp>
        <p:nvSpPr>
          <p:cNvPr id="31" name="テキスト ボックス 30"/>
          <p:cNvSpPr txBox="1"/>
          <p:nvPr/>
        </p:nvSpPr>
        <p:spPr>
          <a:xfrm>
            <a:off x="-366483" y="3191967"/>
            <a:ext cx="2091234" cy="400110"/>
          </a:xfrm>
          <a:prstGeom prst="rect">
            <a:avLst/>
          </a:prstGeom>
          <a:noFill/>
        </p:spPr>
        <p:txBody>
          <a:bodyPr wrap="square" rtlCol="0">
            <a:spAutoFit/>
          </a:bodyPr>
          <a:lstStyle/>
          <a:p>
            <a:pPr algn="ctr"/>
            <a:r>
              <a:rPr lang="ja-JP" altLang="en-US" sz="1000" b="1" dirty="0">
                <a:ln w="12700">
                  <a:noFill/>
                  <a:prstDash val="solid"/>
                </a:ln>
                <a:solidFill>
                  <a:schemeClr val="bg1"/>
                </a:solidFill>
                <a:latin typeface="メイリオ" panose="020B0604030504040204" pitchFamily="50" charset="-128"/>
                <a:ea typeface="メイリオ" panose="020B0604030504040204" pitchFamily="50" charset="-128"/>
              </a:rPr>
              <a:t>声をあげたい＆</a:t>
            </a:r>
            <a:br>
              <a:rPr lang="en-US" altLang="ja-JP" sz="1000" b="1" dirty="0">
                <a:ln w="12700">
                  <a:noFill/>
                  <a:prstDash val="solid"/>
                </a:ln>
                <a:solidFill>
                  <a:schemeClr val="bg1"/>
                </a:solidFill>
                <a:latin typeface="メイリオ" panose="020B0604030504040204" pitchFamily="50" charset="-128"/>
                <a:ea typeface="メイリオ" panose="020B0604030504040204" pitchFamily="50" charset="-128"/>
              </a:rPr>
            </a:br>
            <a:r>
              <a:rPr lang="ja-JP" altLang="en-US" sz="1000" b="1" dirty="0">
                <a:ln w="12700">
                  <a:noFill/>
                  <a:prstDash val="solid"/>
                </a:ln>
                <a:solidFill>
                  <a:schemeClr val="bg1"/>
                </a:solidFill>
                <a:latin typeface="メイリオ" panose="020B0604030504040204" pitchFamily="50" charset="-128"/>
                <a:ea typeface="メイリオ" panose="020B0604030504040204" pitchFamily="50" charset="-128"/>
              </a:rPr>
              <a:t>社会を変えたい</a:t>
            </a:r>
          </a:p>
        </p:txBody>
      </p:sp>
      <p:pic>
        <p:nvPicPr>
          <p:cNvPr id="35" name="図 34"/>
          <p:cNvPicPr>
            <a:picLocks noChangeAspect="1"/>
          </p:cNvPicPr>
          <p:nvPr/>
        </p:nvPicPr>
        <p:blipFill>
          <a:blip r:embed="rId21" cstate="print">
            <a:biLevel thresh="25000"/>
            <a:extLst>
              <a:ext uri="{28A0092B-C50C-407E-A947-70E740481C1C}">
                <a14:useLocalDpi xmlns:a14="http://schemas.microsoft.com/office/drawing/2010/main"/>
              </a:ext>
            </a:extLst>
          </a:blip>
          <a:stretch>
            <a:fillRect/>
          </a:stretch>
        </p:blipFill>
        <p:spPr>
          <a:xfrm>
            <a:off x="3629339" y="987067"/>
            <a:ext cx="1901583" cy="785437"/>
          </a:xfrm>
          <a:prstGeom prst="rect">
            <a:avLst/>
          </a:prstGeom>
          <a:effectLst>
            <a:glow rad="241300">
              <a:schemeClr val="bg1">
                <a:alpha val="82000"/>
              </a:schemeClr>
            </a:glow>
            <a:softEdge rad="12700"/>
          </a:effectLst>
        </p:spPr>
      </p:pic>
      <p:pic>
        <p:nvPicPr>
          <p:cNvPr id="21" name="図 20"/>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3653975" y="1026878"/>
            <a:ext cx="1901583" cy="785437"/>
          </a:xfrm>
          <a:prstGeom prst="rect">
            <a:avLst/>
          </a:prstGeom>
        </p:spPr>
      </p:pic>
    </p:spTree>
    <p:extLst>
      <p:ext uri="{BB962C8B-B14F-4D97-AF65-F5344CB8AC3E}">
        <p14:creationId xmlns:p14="http://schemas.microsoft.com/office/powerpoint/2010/main" val="921619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42"/>
          <p:cNvSpPr txBox="1">
            <a:spLocks noGrp="1"/>
          </p:cNvSpPr>
          <p:nvPr>
            <p:ph type="title"/>
          </p:nvPr>
        </p:nvSpPr>
        <p:spPr>
          <a:xfrm>
            <a:off x="719999" y="521225"/>
            <a:ext cx="7057113" cy="1202700"/>
          </a:xfrm>
          <a:prstGeom prst="rect">
            <a:avLst/>
          </a:prstGeom>
        </p:spPr>
        <p:txBody>
          <a:bodyPr spcFirstLastPara="1" wrap="square" lIns="91425" tIns="91425" rIns="91425" bIns="91425" anchor="t" anchorCtr="0">
            <a:noAutofit/>
          </a:bodyPr>
          <a:lstStyle/>
          <a:p>
            <a:r>
              <a:rPr lang="ja-JP" altLang="en-US" b="1" dirty="0">
                <a:solidFill>
                  <a:schemeClr val="bg2">
                    <a:lumMod val="90000"/>
                    <a:lumOff val="10000"/>
                  </a:schemeClr>
                </a:solidFill>
                <a:latin typeface="Meiryo UI" panose="020B0604030504040204" pitchFamily="50" charset="-128"/>
                <a:ea typeface="Meiryo UI" panose="020B0604030504040204" pitchFamily="50" charset="-128"/>
              </a:rPr>
              <a:t>連合ネットワーク会員</a:t>
            </a:r>
            <a:br>
              <a:rPr lang="en-US" altLang="ja-JP" b="1" dirty="0">
                <a:solidFill>
                  <a:schemeClr val="bg2">
                    <a:lumMod val="90000"/>
                    <a:lumOff val="10000"/>
                  </a:schemeClr>
                </a:solidFill>
                <a:latin typeface="Meiryo UI" panose="020B0604030504040204" pitchFamily="50" charset="-128"/>
                <a:ea typeface="Meiryo UI" panose="020B0604030504040204" pitchFamily="50" charset="-128"/>
              </a:rPr>
            </a:br>
            <a:r>
              <a:rPr lang="en-US" altLang="ja-JP" sz="1600" b="1" dirty="0">
                <a:solidFill>
                  <a:schemeClr val="bg2">
                    <a:lumMod val="90000"/>
                    <a:lumOff val="10000"/>
                  </a:schemeClr>
                </a:solidFill>
                <a:latin typeface="Meiryo UI" panose="020B0604030504040204" pitchFamily="50" charset="-128"/>
                <a:ea typeface="Meiryo UI" panose="020B0604030504040204" pitchFamily="50" charset="-128"/>
              </a:rPr>
              <a:t>-</a:t>
            </a:r>
            <a:r>
              <a:rPr lang="ja-JP" altLang="en-US" sz="2000" dirty="0">
                <a:solidFill>
                  <a:schemeClr val="bg2">
                    <a:lumMod val="90000"/>
                    <a:lumOff val="10000"/>
                  </a:schemeClr>
                </a:solidFill>
                <a:latin typeface="Meiryo UI" panose="020B0604030504040204" pitchFamily="50" charset="-128"/>
                <a:ea typeface="Meiryo UI" panose="020B0604030504040204" pitchFamily="50" charset="-128"/>
              </a:rPr>
              <a:t>ゆるやかにつながる会員制度</a:t>
            </a:r>
            <a:r>
              <a:rPr lang="en-US" altLang="ja-JP" sz="2000" dirty="0">
                <a:solidFill>
                  <a:schemeClr val="bg2">
                    <a:lumMod val="90000"/>
                    <a:lumOff val="10000"/>
                  </a:schemeClr>
                </a:solidFill>
                <a:latin typeface="Meiryo UI" panose="020B0604030504040204" pitchFamily="50" charset="-128"/>
                <a:ea typeface="Meiryo UI" panose="020B0604030504040204" pitchFamily="50" charset="-128"/>
              </a:rPr>
              <a:t>-</a:t>
            </a:r>
            <a:endParaRPr sz="2000" dirty="0"/>
          </a:p>
        </p:txBody>
      </p:sp>
      <p:sp>
        <p:nvSpPr>
          <p:cNvPr id="1040" name="Google Shape;1040;p42"/>
          <p:cNvSpPr txBox="1">
            <a:spLocks noGrp="1"/>
          </p:cNvSpPr>
          <p:nvPr>
            <p:ph type="subTitle" idx="1"/>
          </p:nvPr>
        </p:nvSpPr>
        <p:spPr>
          <a:xfrm>
            <a:off x="719999" y="1814836"/>
            <a:ext cx="5758157" cy="1890346"/>
          </a:xfrm>
          <a:prstGeom prst="rect">
            <a:avLst/>
          </a:prstGeom>
        </p:spPr>
        <p:txBody>
          <a:bodyPr spcFirstLastPara="1" wrap="square" lIns="91425" tIns="91425" rIns="91425" bIns="91425" anchor="t" anchorCtr="0">
            <a:noAutofit/>
          </a:bodyPr>
          <a:lstStyle/>
          <a:p>
            <a:pPr marL="127000" lvl="0" indent="0">
              <a:buClr>
                <a:schemeClr val="accent1"/>
              </a:buClr>
            </a:pPr>
            <a:r>
              <a:rPr lang="ja-JP" altLang="en-US" dirty="0">
                <a:latin typeface="Meiryo UI" panose="020B0604030504040204" pitchFamily="50" charset="-128"/>
                <a:ea typeface="Meiryo UI" panose="020B0604030504040204" pitchFamily="50" charset="-128"/>
              </a:rPr>
              <a:t>「連合ネットワーク会員」は、あいまいな雇用やフリーランスとして働く方たちを対象とした会員制度です。</a:t>
            </a:r>
            <a:endParaRPr lang="en-US" altLang="ja-JP" dirty="0">
              <a:latin typeface="Meiryo UI" panose="020B0604030504040204" pitchFamily="50" charset="-128"/>
              <a:ea typeface="Meiryo UI" panose="020B0604030504040204" pitchFamily="50" charset="-128"/>
            </a:endParaRPr>
          </a:p>
          <a:p>
            <a:pPr marL="127000" lvl="0" indent="0">
              <a:buClr>
                <a:schemeClr val="accent1"/>
              </a:buClr>
            </a:pPr>
            <a:endParaRPr lang="en-US" altLang="ja-JP" dirty="0">
              <a:latin typeface="Meiryo UI" panose="020B0604030504040204" pitchFamily="50" charset="-128"/>
              <a:ea typeface="Meiryo UI" panose="020B0604030504040204" pitchFamily="50" charset="-128"/>
            </a:endParaRPr>
          </a:p>
          <a:p>
            <a:pPr marL="127000" lvl="0" indent="0">
              <a:buClr>
                <a:schemeClr val="accent1"/>
              </a:buClr>
            </a:pPr>
            <a:r>
              <a:rPr lang="en-US" altLang="ja-JP" dirty="0" err="1">
                <a:latin typeface="Meiryo UI" panose="020B0604030504040204" pitchFamily="50" charset="-128"/>
                <a:ea typeface="Meiryo UI" panose="020B0604030504040204" pitchFamily="50" charset="-128"/>
              </a:rPr>
              <a:t>Wor</a:t>
            </a:r>
            <a:r>
              <a:rPr lang="en-US" altLang="ja-JP" dirty="0">
                <a:latin typeface="Meiryo UI" panose="020B0604030504040204" pitchFamily="50" charset="-128"/>
                <a:ea typeface="Meiryo UI" panose="020B0604030504040204" pitchFamily="50" charset="-128"/>
              </a:rPr>
              <a:t>-Q</a:t>
            </a:r>
            <a:r>
              <a:rPr lang="ja-JP" altLang="en-US" dirty="0">
                <a:latin typeface="Meiryo UI" panose="020B0604030504040204" pitchFamily="50" charset="-128"/>
                <a:ea typeface="Meiryo UI" panose="020B0604030504040204" pitchFamily="50" charset="-128"/>
              </a:rPr>
              <a:t>は、どなたでも「無料」でご利用いただけますが、一部の機能には利用制限がかかります。「連合ネットワーク会員（会費無料）」に登録していただきますと、すべての機能を利用制限なくご利用いただくことができるようになります。</a:t>
            </a:r>
            <a:endParaRPr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2541" y="2760009"/>
            <a:ext cx="2517962" cy="251796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02769" y="3629219"/>
            <a:ext cx="1337506" cy="5524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9" name="Google Shape;899;p39"/>
          <p:cNvSpPr txBox="1">
            <a:spLocks noGrp="1"/>
          </p:cNvSpPr>
          <p:nvPr>
            <p:ph type="subTitle" idx="1"/>
          </p:nvPr>
        </p:nvSpPr>
        <p:spPr>
          <a:xfrm>
            <a:off x="1574325" y="2743764"/>
            <a:ext cx="2701500" cy="33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b="1" dirty="0">
                <a:solidFill>
                  <a:srgbClr val="D13658"/>
                </a:solidFill>
                <a:latin typeface="Yu Gothic UI" panose="020B0500000000000000" pitchFamily="50" charset="-128"/>
                <a:ea typeface="Yu Gothic UI" panose="020B0500000000000000" pitchFamily="50" charset="-128"/>
              </a:rPr>
              <a:t>知りたい＆学びたい</a:t>
            </a:r>
            <a:endParaRPr b="1" dirty="0">
              <a:solidFill>
                <a:srgbClr val="D13658"/>
              </a:solidFill>
              <a:latin typeface="Yu Gothic UI" panose="020B0500000000000000" pitchFamily="50" charset="-128"/>
              <a:ea typeface="Yu Gothic UI" panose="020B0500000000000000" pitchFamily="50" charset="-128"/>
            </a:endParaRPr>
          </a:p>
        </p:txBody>
      </p:sp>
      <p:sp>
        <p:nvSpPr>
          <p:cNvPr id="900" name="Google Shape;900;p39"/>
          <p:cNvSpPr txBox="1">
            <a:spLocks noGrp="1"/>
          </p:cNvSpPr>
          <p:nvPr>
            <p:ph type="subTitle" idx="2"/>
          </p:nvPr>
        </p:nvSpPr>
        <p:spPr>
          <a:xfrm>
            <a:off x="1574324" y="3087936"/>
            <a:ext cx="3610418" cy="65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b="1" dirty="0">
                <a:solidFill>
                  <a:srgbClr val="374851"/>
                </a:solidFill>
                <a:latin typeface="メイリオ" panose="020B0604030504040204" pitchFamily="50" charset="-128"/>
                <a:ea typeface="メイリオ" panose="020B0604030504040204" pitchFamily="50" charset="-128"/>
              </a:rPr>
              <a:t>・</a:t>
            </a:r>
            <a:r>
              <a:rPr lang="en-US" b="1" dirty="0" err="1">
                <a:solidFill>
                  <a:srgbClr val="374851"/>
                </a:solidFill>
                <a:latin typeface="メイリオ" panose="020B0604030504040204" pitchFamily="50" charset="-128"/>
                <a:ea typeface="メイリオ" panose="020B0604030504040204" pitchFamily="50" charset="-128"/>
              </a:rPr>
              <a:t>Wor</a:t>
            </a:r>
            <a:r>
              <a:rPr lang="en-US" b="1" dirty="0">
                <a:solidFill>
                  <a:srgbClr val="374851"/>
                </a:solidFill>
                <a:latin typeface="メイリオ" panose="020B0604030504040204" pitchFamily="50" charset="-128"/>
                <a:ea typeface="メイリオ" panose="020B0604030504040204" pitchFamily="50" charset="-128"/>
              </a:rPr>
              <a:t>-Q Magazine</a:t>
            </a:r>
            <a:br>
              <a:rPr lang="en-US" b="1" dirty="0">
                <a:solidFill>
                  <a:srgbClr val="374851"/>
                </a:solidFill>
                <a:latin typeface="メイリオ" panose="020B0604030504040204" pitchFamily="50" charset="-128"/>
                <a:ea typeface="メイリオ" panose="020B0604030504040204" pitchFamily="50" charset="-128"/>
              </a:rPr>
            </a:br>
            <a:r>
              <a:rPr lang="ja-JP" altLang="en-US" b="1" dirty="0">
                <a:solidFill>
                  <a:srgbClr val="374851"/>
                </a:solidFill>
                <a:latin typeface="メイリオ" panose="020B0604030504040204" pitchFamily="50" charset="-128"/>
                <a:ea typeface="メイリオ" panose="020B0604030504040204" pitchFamily="50" charset="-128"/>
              </a:rPr>
              <a:t>・労働相談事例・用語集・相談回答集</a:t>
            </a:r>
            <a:br>
              <a:rPr lang="en-US" altLang="ja-JP" b="1" dirty="0">
                <a:solidFill>
                  <a:srgbClr val="374851"/>
                </a:solidFill>
                <a:latin typeface="メイリオ" panose="020B0604030504040204" pitchFamily="50" charset="-128"/>
                <a:ea typeface="メイリオ" panose="020B0604030504040204" pitchFamily="50" charset="-128"/>
              </a:rPr>
            </a:br>
            <a:r>
              <a:rPr lang="ja-JP" altLang="en-US" b="1" dirty="0">
                <a:solidFill>
                  <a:srgbClr val="374851"/>
                </a:solidFill>
                <a:latin typeface="メイリオ" panose="020B0604030504040204" pitchFamily="50" charset="-128"/>
                <a:ea typeface="メイリオ" panose="020B0604030504040204" pitchFamily="50" charset="-128"/>
              </a:rPr>
              <a:t>・メールマガジン</a:t>
            </a:r>
            <a:endParaRPr lang="en-US" altLang="ja-JP" b="1" dirty="0">
              <a:solidFill>
                <a:srgbClr val="374851"/>
              </a:solidFill>
              <a:latin typeface="メイリオ" panose="020B0604030504040204" pitchFamily="50" charset="-128"/>
              <a:ea typeface="メイリオ" panose="020B0604030504040204" pitchFamily="50" charset="-128"/>
            </a:endParaRPr>
          </a:p>
        </p:txBody>
      </p:sp>
      <p:sp>
        <p:nvSpPr>
          <p:cNvPr id="902" name="Google Shape;902;p39"/>
          <p:cNvSpPr txBox="1">
            <a:spLocks noGrp="1"/>
          </p:cNvSpPr>
          <p:nvPr>
            <p:ph type="subTitle" idx="4"/>
          </p:nvPr>
        </p:nvSpPr>
        <p:spPr>
          <a:xfrm>
            <a:off x="1574325" y="3855512"/>
            <a:ext cx="2701500" cy="33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b="1" dirty="0">
                <a:solidFill>
                  <a:srgbClr val="D13658"/>
                </a:solidFill>
                <a:latin typeface="Yu Gothic UI" panose="020B0500000000000000" pitchFamily="50" charset="-128"/>
                <a:ea typeface="Yu Gothic UI" panose="020B0500000000000000" pitchFamily="50" charset="-128"/>
              </a:rPr>
              <a:t>相談したい</a:t>
            </a:r>
            <a:endParaRPr b="1" dirty="0">
              <a:solidFill>
                <a:srgbClr val="D13658"/>
              </a:solidFill>
              <a:latin typeface="Yu Gothic UI" panose="020B0500000000000000" pitchFamily="50" charset="-128"/>
              <a:ea typeface="Yu Gothic UI" panose="020B0500000000000000" pitchFamily="50" charset="-128"/>
            </a:endParaRPr>
          </a:p>
        </p:txBody>
      </p:sp>
      <p:sp>
        <p:nvSpPr>
          <p:cNvPr id="903" name="Google Shape;903;p39"/>
          <p:cNvSpPr txBox="1">
            <a:spLocks noGrp="1"/>
          </p:cNvSpPr>
          <p:nvPr>
            <p:ph type="subTitle" idx="5"/>
          </p:nvPr>
        </p:nvSpPr>
        <p:spPr>
          <a:xfrm>
            <a:off x="1574324" y="4201847"/>
            <a:ext cx="3315092" cy="654900"/>
          </a:xfrm>
          <a:prstGeom prst="rect">
            <a:avLst/>
          </a:prstGeom>
        </p:spPr>
        <p:txBody>
          <a:bodyPr spcFirstLastPara="1" wrap="square" lIns="91425" tIns="91425" rIns="91425" bIns="91425" anchor="t" anchorCtr="0">
            <a:noAutofit/>
          </a:bodyPr>
          <a:lstStyle/>
          <a:p>
            <a:pPr marL="0" lvl="0" indent="0">
              <a:spcAft>
                <a:spcPts val="1600"/>
              </a:spcAft>
            </a:pPr>
            <a:r>
              <a:rPr lang="ja-JP" altLang="en-US" b="1" dirty="0">
                <a:solidFill>
                  <a:srgbClr val="374851"/>
                </a:solidFill>
                <a:latin typeface="メイリオ" panose="020B0604030504040204" pitchFamily="50" charset="-128"/>
                <a:ea typeface="メイリオ" panose="020B0604030504040204" pitchFamily="50" charset="-128"/>
              </a:rPr>
              <a:t>・弁護士相談サポート</a:t>
            </a:r>
            <a:br>
              <a:rPr lang="en-US" altLang="ja-JP" b="1" dirty="0">
                <a:solidFill>
                  <a:srgbClr val="374851"/>
                </a:solidFill>
                <a:latin typeface="メイリオ" panose="020B0604030504040204" pitchFamily="50" charset="-128"/>
                <a:ea typeface="メイリオ" panose="020B0604030504040204" pitchFamily="50" charset="-128"/>
              </a:rPr>
            </a:br>
            <a:r>
              <a:rPr lang="ja-JP" altLang="en-US" b="1" dirty="0">
                <a:solidFill>
                  <a:srgbClr val="374851"/>
                </a:solidFill>
                <a:latin typeface="メイリオ" panose="020B0604030504040204" pitchFamily="50" charset="-128"/>
                <a:ea typeface="メイリオ" panose="020B0604030504040204" pitchFamily="50" charset="-128"/>
              </a:rPr>
              <a:t>・電話・メール・</a:t>
            </a:r>
            <a:r>
              <a:rPr lang="en-US" altLang="ja-JP" b="1" dirty="0">
                <a:solidFill>
                  <a:srgbClr val="374851"/>
                </a:solidFill>
                <a:latin typeface="メイリオ" panose="020B0604030504040204" pitchFamily="50" charset="-128"/>
                <a:ea typeface="メイリオ" panose="020B0604030504040204" pitchFamily="50" charset="-128"/>
              </a:rPr>
              <a:t>LINE</a:t>
            </a:r>
            <a:r>
              <a:rPr lang="ja-JP" altLang="en-US" b="1" dirty="0" err="1">
                <a:solidFill>
                  <a:srgbClr val="374851"/>
                </a:solidFill>
                <a:latin typeface="メイリオ" panose="020B0604030504040204" pitchFamily="50" charset="-128"/>
                <a:ea typeface="メイリオ" panose="020B0604030504040204" pitchFamily="50" charset="-128"/>
              </a:rPr>
              <a:t>での</a:t>
            </a:r>
            <a:r>
              <a:rPr lang="ja-JP" altLang="en-US" b="1" dirty="0">
                <a:solidFill>
                  <a:srgbClr val="374851"/>
                </a:solidFill>
                <a:latin typeface="メイリオ" panose="020B0604030504040204" pitchFamily="50" charset="-128"/>
                <a:ea typeface="メイリオ" panose="020B0604030504040204" pitchFamily="50" charset="-128"/>
              </a:rPr>
              <a:t>労働相談</a:t>
            </a:r>
            <a:endParaRPr b="1" dirty="0">
              <a:solidFill>
                <a:srgbClr val="374851"/>
              </a:solidFill>
              <a:latin typeface="メイリオ" panose="020B0604030504040204" pitchFamily="50" charset="-128"/>
              <a:ea typeface="メイリオ" panose="020B0604030504040204" pitchFamily="50" charset="-128"/>
            </a:endParaRPr>
          </a:p>
        </p:txBody>
      </p:sp>
      <p:sp>
        <p:nvSpPr>
          <p:cNvPr id="905" name="Google Shape;905;p39"/>
          <p:cNvSpPr txBox="1">
            <a:spLocks noGrp="1"/>
          </p:cNvSpPr>
          <p:nvPr>
            <p:ph type="subTitle" idx="7"/>
          </p:nvPr>
        </p:nvSpPr>
        <p:spPr>
          <a:xfrm>
            <a:off x="5497745" y="1575239"/>
            <a:ext cx="3506142" cy="33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b="1" dirty="0">
                <a:solidFill>
                  <a:srgbClr val="D13658"/>
                </a:solidFill>
                <a:latin typeface="Yu Gothic UI" panose="020B0500000000000000" pitchFamily="50" charset="-128"/>
                <a:ea typeface="Yu Gothic UI" panose="020B0500000000000000" pitchFamily="50" charset="-128"/>
              </a:rPr>
              <a:t>助け＆支えになるサービスを探したい</a:t>
            </a:r>
            <a:endParaRPr b="1" dirty="0">
              <a:solidFill>
                <a:srgbClr val="D13658"/>
              </a:solidFill>
              <a:latin typeface="Yu Gothic UI" panose="020B0500000000000000" pitchFamily="50" charset="-128"/>
              <a:ea typeface="Yu Gothic UI" panose="020B0500000000000000" pitchFamily="50" charset="-128"/>
            </a:endParaRPr>
          </a:p>
        </p:txBody>
      </p:sp>
      <p:sp>
        <p:nvSpPr>
          <p:cNvPr id="906" name="Google Shape;906;p39"/>
          <p:cNvSpPr txBox="1">
            <a:spLocks noGrp="1"/>
          </p:cNvSpPr>
          <p:nvPr>
            <p:ph type="subTitle" idx="8"/>
          </p:nvPr>
        </p:nvSpPr>
        <p:spPr>
          <a:xfrm>
            <a:off x="5497744" y="1926904"/>
            <a:ext cx="3315092" cy="65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b="1" dirty="0">
                <a:solidFill>
                  <a:srgbClr val="374851"/>
                </a:solidFill>
                <a:latin typeface="メイリオ" panose="020B0604030504040204" pitchFamily="50" charset="-128"/>
                <a:ea typeface="メイリオ" panose="020B0604030504040204" pitchFamily="50" charset="-128"/>
              </a:rPr>
              <a:t>・お役立ちリンク集</a:t>
            </a:r>
            <a:br>
              <a:rPr lang="en-US" altLang="ja-JP" b="1" dirty="0">
                <a:solidFill>
                  <a:srgbClr val="374851"/>
                </a:solidFill>
                <a:latin typeface="メイリオ" panose="020B0604030504040204" pitchFamily="50" charset="-128"/>
                <a:ea typeface="メイリオ" panose="020B0604030504040204" pitchFamily="50" charset="-128"/>
              </a:rPr>
            </a:br>
            <a:r>
              <a:rPr lang="ja-JP" altLang="en-US" b="1" dirty="0">
                <a:solidFill>
                  <a:srgbClr val="374851"/>
                </a:solidFill>
                <a:latin typeface="メイリオ" panose="020B0604030504040204" pitchFamily="50" charset="-128"/>
                <a:ea typeface="メイリオ" panose="020B0604030504040204" pitchFamily="50" charset="-128"/>
              </a:rPr>
              <a:t>・福利厚生クーポン</a:t>
            </a:r>
            <a:r>
              <a:rPr lang="ja-JP" altLang="en-US" sz="1200" b="1" dirty="0">
                <a:solidFill>
                  <a:srgbClr val="374851"/>
                </a:solidFill>
                <a:latin typeface="メイリオ" panose="020B0604030504040204" pitchFamily="50" charset="-128"/>
                <a:ea typeface="メイリオ" panose="020B0604030504040204" pitchFamily="50" charset="-128"/>
              </a:rPr>
              <a:t>（開始時期協議中）</a:t>
            </a:r>
            <a:endParaRPr lang="en-US" altLang="ja-JP" sz="1200" b="1" dirty="0">
              <a:solidFill>
                <a:srgbClr val="374851"/>
              </a:solidFill>
              <a:latin typeface="メイリオ" panose="020B0604030504040204" pitchFamily="50" charset="-128"/>
              <a:ea typeface="メイリオ" panose="020B0604030504040204" pitchFamily="50" charset="-128"/>
            </a:endParaRPr>
          </a:p>
        </p:txBody>
      </p:sp>
      <p:sp>
        <p:nvSpPr>
          <p:cNvPr id="908" name="Google Shape;908;p39"/>
          <p:cNvSpPr txBox="1">
            <a:spLocks noGrp="1"/>
          </p:cNvSpPr>
          <p:nvPr>
            <p:ph type="subTitle" idx="13"/>
          </p:nvPr>
        </p:nvSpPr>
        <p:spPr>
          <a:xfrm>
            <a:off x="5495399" y="2743764"/>
            <a:ext cx="2891597" cy="332700"/>
          </a:xfrm>
          <a:prstGeom prst="rect">
            <a:avLst/>
          </a:prstGeom>
        </p:spPr>
        <p:txBody>
          <a:bodyPr spcFirstLastPara="1" wrap="square" lIns="91425" tIns="91425" rIns="91425" bIns="91425" anchor="t" anchorCtr="0">
            <a:noAutofit/>
          </a:bodyPr>
          <a:lstStyle/>
          <a:p>
            <a:pPr marL="0" indent="0">
              <a:spcAft>
                <a:spcPts val="1600"/>
              </a:spcAft>
            </a:pPr>
            <a:r>
              <a:rPr lang="ja-JP" altLang="en-US" b="1" dirty="0">
                <a:solidFill>
                  <a:srgbClr val="D13658"/>
                </a:solidFill>
                <a:latin typeface="Yu Gothic UI" panose="020B0500000000000000" pitchFamily="50" charset="-128"/>
                <a:ea typeface="Yu Gothic UI" panose="020B0500000000000000" pitchFamily="50" charset="-128"/>
              </a:rPr>
              <a:t>フリーランス同士つながりたい</a:t>
            </a:r>
            <a:endParaRPr b="1" dirty="0">
              <a:solidFill>
                <a:srgbClr val="D13658"/>
              </a:solidFill>
              <a:latin typeface="Yu Gothic UI" panose="020B0500000000000000" pitchFamily="50" charset="-128"/>
              <a:ea typeface="Yu Gothic UI" panose="020B0500000000000000" pitchFamily="50" charset="-128"/>
            </a:endParaRPr>
          </a:p>
        </p:txBody>
      </p:sp>
      <p:sp>
        <p:nvSpPr>
          <p:cNvPr id="909" name="Google Shape;909;p39"/>
          <p:cNvSpPr txBox="1">
            <a:spLocks noGrp="1"/>
          </p:cNvSpPr>
          <p:nvPr>
            <p:ph type="subTitle" idx="14"/>
          </p:nvPr>
        </p:nvSpPr>
        <p:spPr>
          <a:xfrm>
            <a:off x="5495400" y="3110419"/>
            <a:ext cx="3176086" cy="65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b="1" dirty="0">
                <a:solidFill>
                  <a:srgbClr val="374851"/>
                </a:solidFill>
                <a:latin typeface="メイリオ" panose="020B0604030504040204" pitchFamily="50" charset="-128"/>
                <a:ea typeface="メイリオ" panose="020B0604030504040204" pitchFamily="50" charset="-128"/>
              </a:rPr>
              <a:t>・コミュニティ機能（</a:t>
            </a:r>
            <a:r>
              <a:rPr lang="en-US" altLang="ja-JP" b="1" dirty="0">
                <a:solidFill>
                  <a:srgbClr val="374851"/>
                </a:solidFill>
                <a:latin typeface="メイリオ" panose="020B0604030504040204" pitchFamily="50" charset="-128"/>
                <a:ea typeface="メイリオ" panose="020B0604030504040204" pitchFamily="50" charset="-128"/>
              </a:rPr>
              <a:t>8</a:t>
            </a:r>
            <a:r>
              <a:rPr lang="ja-JP" altLang="en-US" b="1" dirty="0">
                <a:solidFill>
                  <a:srgbClr val="374851"/>
                </a:solidFill>
                <a:latin typeface="メイリオ" panose="020B0604030504040204" pitchFamily="50" charset="-128"/>
                <a:ea typeface="メイリオ" panose="020B0604030504040204" pitchFamily="50" charset="-128"/>
              </a:rPr>
              <a:t>月開始予定</a:t>
            </a:r>
            <a:r>
              <a:rPr lang="ja-JP" altLang="en-US" b="1" dirty="0">
                <a:solidFill>
                  <a:srgbClr val="0465B1"/>
                </a:solidFill>
                <a:latin typeface="メイリオ" panose="020B0604030504040204" pitchFamily="50" charset="-128"/>
                <a:ea typeface="メイリオ" panose="020B0604030504040204" pitchFamily="50" charset="-128"/>
              </a:rPr>
              <a:t>）</a:t>
            </a:r>
            <a:endParaRPr b="1" dirty="0">
              <a:solidFill>
                <a:srgbClr val="0465B1"/>
              </a:solidFill>
              <a:latin typeface="メイリオ" panose="020B0604030504040204" pitchFamily="50" charset="-128"/>
              <a:ea typeface="メイリオ" panose="020B0604030504040204" pitchFamily="50" charset="-128"/>
            </a:endParaRPr>
          </a:p>
        </p:txBody>
      </p:sp>
      <p:sp>
        <p:nvSpPr>
          <p:cNvPr id="911" name="Google Shape;911;p39"/>
          <p:cNvSpPr txBox="1">
            <a:spLocks noGrp="1"/>
          </p:cNvSpPr>
          <p:nvPr>
            <p:ph type="subTitle" idx="16"/>
          </p:nvPr>
        </p:nvSpPr>
        <p:spPr>
          <a:xfrm>
            <a:off x="5495400" y="3883433"/>
            <a:ext cx="2701500" cy="33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b="1" dirty="0">
                <a:solidFill>
                  <a:srgbClr val="D13658"/>
                </a:solidFill>
                <a:latin typeface="Yu Gothic UI" panose="020B0500000000000000" pitchFamily="50" charset="-128"/>
                <a:ea typeface="Yu Gothic UI" panose="020B0500000000000000" pitchFamily="50" charset="-128"/>
              </a:rPr>
              <a:t>万が一に備えたい</a:t>
            </a:r>
            <a:endParaRPr b="1" dirty="0">
              <a:solidFill>
                <a:srgbClr val="D13658"/>
              </a:solidFill>
              <a:latin typeface="Yu Gothic UI" panose="020B0500000000000000" pitchFamily="50" charset="-128"/>
              <a:ea typeface="Yu Gothic UI" panose="020B0500000000000000" pitchFamily="50" charset="-128"/>
            </a:endParaRPr>
          </a:p>
        </p:txBody>
      </p:sp>
      <p:sp>
        <p:nvSpPr>
          <p:cNvPr id="912" name="Google Shape;912;p39"/>
          <p:cNvSpPr txBox="1">
            <a:spLocks noGrp="1"/>
          </p:cNvSpPr>
          <p:nvPr>
            <p:ph type="subTitle" idx="17"/>
          </p:nvPr>
        </p:nvSpPr>
        <p:spPr>
          <a:xfrm>
            <a:off x="5495399" y="4257583"/>
            <a:ext cx="2974043" cy="654900"/>
          </a:xfrm>
          <a:prstGeom prst="rect">
            <a:avLst/>
          </a:prstGeom>
        </p:spPr>
        <p:txBody>
          <a:bodyPr spcFirstLastPara="1" wrap="square" lIns="91425" tIns="91425" rIns="91425" bIns="91425" anchor="t" anchorCtr="0">
            <a:noAutofit/>
          </a:bodyPr>
          <a:lstStyle/>
          <a:p>
            <a:pPr marL="0" lvl="0" indent="0">
              <a:spcAft>
                <a:spcPts val="1600"/>
              </a:spcAft>
            </a:pPr>
            <a:r>
              <a:rPr lang="ja-JP" altLang="en-US" b="1" dirty="0">
                <a:solidFill>
                  <a:srgbClr val="374851"/>
                </a:solidFill>
                <a:latin typeface="メイリオ" panose="020B0604030504040204" pitchFamily="50" charset="-128"/>
                <a:ea typeface="メイリオ" panose="020B0604030504040204" pitchFamily="50" charset="-128"/>
              </a:rPr>
              <a:t>・</a:t>
            </a:r>
            <a:r>
              <a:rPr lang="en-US" altLang="ja-JP" b="1" dirty="0" err="1">
                <a:solidFill>
                  <a:srgbClr val="374851"/>
                </a:solidFill>
                <a:latin typeface="メイリオ" panose="020B0604030504040204" pitchFamily="50" charset="-128"/>
                <a:ea typeface="メイリオ" panose="020B0604030504040204" pitchFamily="50" charset="-128"/>
              </a:rPr>
              <a:t>Wor</a:t>
            </a:r>
            <a:r>
              <a:rPr lang="en-US" altLang="ja-JP" b="1" dirty="0">
                <a:solidFill>
                  <a:srgbClr val="374851"/>
                </a:solidFill>
                <a:latin typeface="メイリオ" panose="020B0604030504040204" pitchFamily="50" charset="-128"/>
                <a:ea typeface="メイリオ" panose="020B0604030504040204" pitchFamily="50" charset="-128"/>
              </a:rPr>
              <a:t>-Q</a:t>
            </a:r>
            <a:r>
              <a:rPr lang="ja-JP" altLang="en-US" b="1" dirty="0">
                <a:solidFill>
                  <a:srgbClr val="374851"/>
                </a:solidFill>
                <a:latin typeface="メイリオ" panose="020B0604030504040204" pitchFamily="50" charset="-128"/>
                <a:ea typeface="メイリオ" panose="020B0604030504040204" pitchFamily="50" charset="-128"/>
              </a:rPr>
              <a:t>共済（</a:t>
            </a:r>
            <a:r>
              <a:rPr lang="en-US" altLang="ja-JP" b="1" dirty="0">
                <a:solidFill>
                  <a:srgbClr val="374851"/>
                </a:solidFill>
                <a:latin typeface="メイリオ" panose="020B0604030504040204" pitchFamily="50" charset="-128"/>
                <a:ea typeface="メイリオ" panose="020B0604030504040204" pitchFamily="50" charset="-128"/>
              </a:rPr>
              <a:t>10</a:t>
            </a:r>
            <a:r>
              <a:rPr lang="ja-JP" altLang="en-US" b="1" dirty="0">
                <a:solidFill>
                  <a:srgbClr val="374851"/>
                </a:solidFill>
                <a:latin typeface="メイリオ" panose="020B0604030504040204" pitchFamily="50" charset="-128"/>
                <a:ea typeface="メイリオ" panose="020B0604030504040204" pitchFamily="50" charset="-128"/>
              </a:rPr>
              <a:t>月開始予定）</a:t>
            </a:r>
            <a:endParaRPr lang="en-US" altLang="ja-JP" b="1" dirty="0">
              <a:solidFill>
                <a:srgbClr val="374851"/>
              </a:solidFill>
              <a:latin typeface="メイリオ" panose="020B0604030504040204" pitchFamily="50" charset="-128"/>
              <a:ea typeface="メイリオ" panose="020B0604030504040204" pitchFamily="50" charset="-128"/>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25454" y="395067"/>
            <a:ext cx="1901583" cy="785437"/>
          </a:xfrm>
          <a:prstGeom prst="rect">
            <a:avLst/>
          </a:prstGeom>
        </p:spPr>
      </p:pic>
      <p:sp>
        <p:nvSpPr>
          <p:cNvPr id="23" name="Google Shape;1039;p42"/>
          <p:cNvSpPr txBox="1">
            <a:spLocks noGrp="1"/>
          </p:cNvSpPr>
          <p:nvPr>
            <p:ph type="title"/>
          </p:nvPr>
        </p:nvSpPr>
        <p:spPr>
          <a:xfrm>
            <a:off x="4349574" y="582527"/>
            <a:ext cx="2155176" cy="597850"/>
          </a:xfrm>
          <a:prstGeom prst="rect">
            <a:avLst/>
          </a:prstGeom>
        </p:spPr>
        <p:txBody>
          <a:bodyPr spcFirstLastPara="1" wrap="square" lIns="91425" tIns="91425" rIns="91425" bIns="91425" anchor="t" anchorCtr="0">
            <a:noAutofit/>
          </a:bodyPr>
          <a:lstStyle/>
          <a:p>
            <a:pPr algn="l"/>
            <a:r>
              <a:rPr lang="ja-JP" altLang="en-US" b="1" dirty="0" err="1">
                <a:solidFill>
                  <a:schemeClr val="bg2">
                    <a:lumMod val="90000"/>
                    <a:lumOff val="10000"/>
                  </a:schemeClr>
                </a:solidFill>
                <a:latin typeface="Meiryo UI" panose="020B0604030504040204" pitchFamily="50" charset="-128"/>
                <a:ea typeface="Meiryo UI" panose="020B0604030504040204" pitchFamily="50" charset="-128"/>
              </a:rPr>
              <a:t>で</a:t>
            </a:r>
            <a:r>
              <a:rPr lang="ja-JP" altLang="en-US" b="1" dirty="0">
                <a:solidFill>
                  <a:schemeClr val="bg2">
                    <a:lumMod val="90000"/>
                    <a:lumOff val="10000"/>
                  </a:schemeClr>
                </a:solidFill>
                <a:latin typeface="Meiryo UI" panose="020B0604030504040204" pitchFamily="50" charset="-128"/>
                <a:ea typeface="Meiryo UI" panose="020B0604030504040204" pitchFamily="50" charset="-128"/>
              </a:rPr>
              <a:t>できること</a:t>
            </a:r>
            <a:endParaRPr sz="2000" dirty="0"/>
          </a:p>
        </p:txBody>
      </p:sp>
      <p:sp>
        <p:nvSpPr>
          <p:cNvPr id="72" name="Google Shape;1481;p54"/>
          <p:cNvSpPr/>
          <p:nvPr/>
        </p:nvSpPr>
        <p:spPr>
          <a:xfrm>
            <a:off x="1047454" y="1568625"/>
            <a:ext cx="480600" cy="48060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Krona One"/>
                <a:ea typeface="Krona One"/>
                <a:cs typeface="Krona One"/>
                <a:sym typeface="Krona One"/>
              </a:rPr>
              <a:t>1</a:t>
            </a:r>
            <a:endParaRPr sz="1800">
              <a:solidFill>
                <a:schemeClr val="lt1"/>
              </a:solidFill>
              <a:latin typeface="Krona One"/>
              <a:ea typeface="Krona One"/>
              <a:cs typeface="Krona One"/>
              <a:sym typeface="Krona One"/>
            </a:endParaRPr>
          </a:p>
        </p:txBody>
      </p:sp>
      <p:sp>
        <p:nvSpPr>
          <p:cNvPr id="73" name="Google Shape;1478;p54"/>
          <p:cNvSpPr/>
          <p:nvPr/>
        </p:nvSpPr>
        <p:spPr>
          <a:xfrm>
            <a:off x="1047454" y="2717555"/>
            <a:ext cx="480600" cy="48060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Krona One"/>
                <a:ea typeface="Krona One"/>
                <a:cs typeface="Krona One"/>
                <a:sym typeface="Krona One"/>
              </a:rPr>
              <a:t>2</a:t>
            </a:r>
            <a:endParaRPr dirty="0"/>
          </a:p>
        </p:txBody>
      </p:sp>
      <p:sp>
        <p:nvSpPr>
          <p:cNvPr id="74" name="Google Shape;1479;p54"/>
          <p:cNvSpPr/>
          <p:nvPr/>
        </p:nvSpPr>
        <p:spPr>
          <a:xfrm>
            <a:off x="1047454" y="3866485"/>
            <a:ext cx="480600" cy="48060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lt1"/>
                </a:solidFill>
                <a:latin typeface="Krona One"/>
                <a:ea typeface="Krona One"/>
                <a:cs typeface="Krona One"/>
                <a:sym typeface="Krona One"/>
              </a:rPr>
              <a:t>3</a:t>
            </a:r>
            <a:endParaRPr/>
          </a:p>
        </p:txBody>
      </p:sp>
      <p:sp>
        <p:nvSpPr>
          <p:cNvPr id="75" name="Google Shape;1482;p54"/>
          <p:cNvSpPr/>
          <p:nvPr/>
        </p:nvSpPr>
        <p:spPr>
          <a:xfrm>
            <a:off x="5014798" y="1568625"/>
            <a:ext cx="480600" cy="48060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Krona One"/>
                <a:ea typeface="Krona One"/>
                <a:cs typeface="Krona One"/>
                <a:sym typeface="Krona One"/>
              </a:rPr>
              <a:t>4</a:t>
            </a:r>
            <a:endParaRPr dirty="0"/>
          </a:p>
        </p:txBody>
      </p:sp>
      <p:sp>
        <p:nvSpPr>
          <p:cNvPr id="76" name="Google Shape;1483;p54"/>
          <p:cNvSpPr/>
          <p:nvPr/>
        </p:nvSpPr>
        <p:spPr>
          <a:xfrm>
            <a:off x="5014798" y="2717555"/>
            <a:ext cx="480600" cy="48060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Krona One"/>
                <a:ea typeface="Krona One"/>
                <a:cs typeface="Krona One"/>
                <a:sym typeface="Krona One"/>
              </a:rPr>
              <a:t>5</a:t>
            </a:r>
            <a:endParaRPr dirty="0"/>
          </a:p>
        </p:txBody>
      </p:sp>
      <p:sp>
        <p:nvSpPr>
          <p:cNvPr id="77" name="Google Shape;1483;p54"/>
          <p:cNvSpPr/>
          <p:nvPr/>
        </p:nvSpPr>
        <p:spPr>
          <a:xfrm>
            <a:off x="5014798" y="3855685"/>
            <a:ext cx="480600" cy="48060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lt1"/>
                </a:solidFill>
                <a:latin typeface="Krona One"/>
                <a:ea typeface="Krona One"/>
                <a:cs typeface="Krona One"/>
                <a:sym typeface="Krona One"/>
              </a:rPr>
              <a:t>6</a:t>
            </a:r>
            <a:endParaRPr dirty="0"/>
          </a:p>
        </p:txBody>
      </p:sp>
      <p:sp>
        <p:nvSpPr>
          <p:cNvPr id="78" name="Google Shape;899;p39"/>
          <p:cNvSpPr txBox="1">
            <a:spLocks noGrp="1"/>
          </p:cNvSpPr>
          <p:nvPr>
            <p:ph type="subTitle" idx="1"/>
          </p:nvPr>
        </p:nvSpPr>
        <p:spPr>
          <a:xfrm>
            <a:off x="1615044" y="1583900"/>
            <a:ext cx="3047697" cy="33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b="1" dirty="0">
                <a:solidFill>
                  <a:srgbClr val="D13658"/>
                </a:solidFill>
                <a:latin typeface="Yu Gothic UI" panose="020B0500000000000000" pitchFamily="50" charset="-128"/>
                <a:ea typeface="Yu Gothic UI" panose="020B0500000000000000" pitchFamily="50" charset="-128"/>
              </a:rPr>
              <a:t>声をあげたい＆社会を変えたい</a:t>
            </a:r>
            <a:endParaRPr b="1" dirty="0">
              <a:solidFill>
                <a:srgbClr val="D13658"/>
              </a:solidFill>
              <a:latin typeface="Yu Gothic UI" panose="020B0500000000000000" pitchFamily="50" charset="-128"/>
              <a:ea typeface="Yu Gothic UI" panose="020B0500000000000000" pitchFamily="50" charset="-128"/>
            </a:endParaRPr>
          </a:p>
        </p:txBody>
      </p:sp>
      <p:sp>
        <p:nvSpPr>
          <p:cNvPr id="79" name="Google Shape;900;p39"/>
          <p:cNvSpPr txBox="1">
            <a:spLocks noGrp="1"/>
          </p:cNvSpPr>
          <p:nvPr>
            <p:ph type="subTitle" idx="2"/>
          </p:nvPr>
        </p:nvSpPr>
        <p:spPr>
          <a:xfrm>
            <a:off x="1615044" y="1928070"/>
            <a:ext cx="3610418" cy="654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ja-JP" altLang="en-US" b="1" dirty="0">
                <a:solidFill>
                  <a:srgbClr val="374851"/>
                </a:solidFill>
                <a:latin typeface="メイリオ" panose="020B0604030504040204" pitchFamily="50" charset="-128"/>
                <a:ea typeface="メイリオ" panose="020B0604030504040204" pitchFamily="50" charset="-128"/>
              </a:rPr>
              <a:t>・</a:t>
            </a:r>
            <a:r>
              <a:rPr lang="en-US" b="1" dirty="0" err="1">
                <a:solidFill>
                  <a:srgbClr val="374851"/>
                </a:solidFill>
                <a:latin typeface="メイリオ" panose="020B0604030504040204" pitchFamily="50" charset="-128"/>
                <a:ea typeface="メイリオ" panose="020B0604030504040204" pitchFamily="50" charset="-128"/>
              </a:rPr>
              <a:t>Wor</a:t>
            </a:r>
            <a:r>
              <a:rPr lang="en-US" b="1" dirty="0">
                <a:solidFill>
                  <a:srgbClr val="374851"/>
                </a:solidFill>
                <a:latin typeface="メイリオ" panose="020B0604030504040204" pitchFamily="50" charset="-128"/>
                <a:ea typeface="メイリオ" panose="020B0604030504040204" pitchFamily="50" charset="-128"/>
              </a:rPr>
              <a:t>-Q </a:t>
            </a:r>
            <a:r>
              <a:rPr lang="en-US" b="1" dirty="0" err="1">
                <a:solidFill>
                  <a:srgbClr val="374851"/>
                </a:solidFill>
                <a:latin typeface="メイリオ" panose="020B0604030504040204" pitchFamily="50" charset="-128"/>
                <a:ea typeface="メイリオ" panose="020B0604030504040204" pitchFamily="50" charset="-128"/>
              </a:rPr>
              <a:t>Opinin</a:t>
            </a:r>
            <a:r>
              <a:rPr lang="en-US" b="1" dirty="0">
                <a:solidFill>
                  <a:srgbClr val="374851"/>
                </a:solidFill>
                <a:latin typeface="メイリオ" panose="020B0604030504040204" pitchFamily="50" charset="-128"/>
                <a:ea typeface="メイリオ" panose="020B0604030504040204" pitchFamily="50" charset="-128"/>
              </a:rPr>
              <a:t> Box</a:t>
            </a:r>
            <a:endParaRPr lang="en-US" altLang="ja-JP" b="1" dirty="0">
              <a:solidFill>
                <a:srgbClr val="37485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6" name="Google Shape;899;p39"/>
          <p:cNvSpPr txBox="1">
            <a:spLocks noGrp="1"/>
          </p:cNvSpPr>
          <p:nvPr>
            <p:ph type="subTitle" idx="1"/>
          </p:nvPr>
        </p:nvSpPr>
        <p:spPr>
          <a:xfrm>
            <a:off x="5993013" y="2384761"/>
            <a:ext cx="2701500" cy="332700"/>
          </a:xfrm>
          <a:prstGeom prst="rect">
            <a:avLst/>
          </a:prstGeom>
        </p:spPr>
        <p:txBody>
          <a:bodyPr spcFirstLastPara="1" wrap="square" lIns="91425" tIns="91425" rIns="91425" bIns="91425" anchor="t" anchorCtr="0">
            <a:noAutofit/>
          </a:bodyPr>
          <a:lstStyle/>
          <a:p>
            <a:pPr marL="0" indent="0" algn="ctr">
              <a:spcAft>
                <a:spcPts val="1600"/>
              </a:spcAft>
            </a:pPr>
            <a:r>
              <a:rPr lang="ja-JP" altLang="en-US" sz="2400" b="1" dirty="0">
                <a:solidFill>
                  <a:srgbClr val="D13658"/>
                </a:solidFill>
                <a:latin typeface="Yu Gothic UI" panose="020B0500000000000000" pitchFamily="50" charset="-128"/>
                <a:ea typeface="Yu Gothic UI" panose="020B0500000000000000" pitchFamily="50" charset="-128"/>
              </a:rPr>
              <a:t>声をあげたい＆</a:t>
            </a:r>
            <a:br>
              <a:rPr lang="en-US" altLang="ja-JP" sz="2400" b="1" dirty="0">
                <a:solidFill>
                  <a:srgbClr val="D13658"/>
                </a:solidFill>
                <a:latin typeface="Yu Gothic UI" panose="020B0500000000000000" pitchFamily="50" charset="-128"/>
                <a:ea typeface="Yu Gothic UI" panose="020B0500000000000000" pitchFamily="50" charset="-128"/>
              </a:rPr>
            </a:br>
            <a:r>
              <a:rPr lang="ja-JP" altLang="en-US" sz="2400" b="1" dirty="0">
                <a:solidFill>
                  <a:srgbClr val="D13658"/>
                </a:solidFill>
                <a:latin typeface="Yu Gothic UI" panose="020B0500000000000000" pitchFamily="50" charset="-128"/>
                <a:ea typeface="Yu Gothic UI" panose="020B0500000000000000" pitchFamily="50" charset="-128"/>
              </a:rPr>
              <a:t>社会を変えたい</a:t>
            </a:r>
          </a:p>
          <a:p>
            <a:pPr marL="0" lvl="0" indent="0" algn="ctr" rtl="0">
              <a:spcBef>
                <a:spcPts val="0"/>
              </a:spcBef>
              <a:spcAft>
                <a:spcPts val="1600"/>
              </a:spcAft>
              <a:buNone/>
            </a:pPr>
            <a:endParaRPr lang="en-US" altLang="ja-JP" sz="2400" b="1" dirty="0">
              <a:solidFill>
                <a:srgbClr val="D13658"/>
              </a:solidFill>
              <a:latin typeface="Yu Gothic UI" panose="020B0500000000000000" pitchFamily="50" charset="-128"/>
              <a:ea typeface="Yu Gothic UI" panose="020B0500000000000000" pitchFamily="50" charset="-128"/>
            </a:endParaRPr>
          </a:p>
        </p:txBody>
      </p:sp>
      <p:sp>
        <p:nvSpPr>
          <p:cNvPr id="7" name="Google Shape;900;p39"/>
          <p:cNvSpPr txBox="1">
            <a:spLocks/>
          </p:cNvSpPr>
          <p:nvPr/>
        </p:nvSpPr>
        <p:spPr>
          <a:xfrm>
            <a:off x="752987" y="1000504"/>
            <a:ext cx="5385346" cy="149141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2200"/>
              </a:lnSpc>
              <a:spcAft>
                <a:spcPts val="1600"/>
              </a:spcAft>
            </a:pPr>
            <a:r>
              <a:rPr lang="ja-JP" altLang="en-US" sz="1800" b="1" dirty="0">
                <a:solidFill>
                  <a:srgbClr val="0465B1"/>
                </a:solidFill>
                <a:latin typeface="メイリオ" panose="020B0604030504040204" pitchFamily="50" charset="-128"/>
                <a:ea typeface="メイリオ" panose="020B0604030504040204" pitchFamily="50" charset="-128"/>
              </a:rPr>
              <a:t>・</a:t>
            </a:r>
            <a:r>
              <a:rPr lang="en-US" altLang="ja-JP" sz="1800" b="1" dirty="0" err="1">
                <a:solidFill>
                  <a:srgbClr val="0465B1"/>
                </a:solidFill>
                <a:latin typeface="メイリオ" panose="020B0604030504040204" pitchFamily="50" charset="-128"/>
                <a:ea typeface="メイリオ" panose="020B0604030504040204" pitchFamily="50" charset="-128"/>
              </a:rPr>
              <a:t>Wor</a:t>
            </a:r>
            <a:r>
              <a:rPr lang="en-US" altLang="ja-JP" sz="1800" b="1" dirty="0">
                <a:solidFill>
                  <a:srgbClr val="0465B1"/>
                </a:solidFill>
                <a:latin typeface="メイリオ" panose="020B0604030504040204" pitchFamily="50" charset="-128"/>
                <a:ea typeface="メイリオ" panose="020B0604030504040204" pitchFamily="50" charset="-128"/>
              </a:rPr>
              <a:t>-Q</a:t>
            </a:r>
            <a:r>
              <a:rPr lang="ja-JP" altLang="en-US" sz="1800" b="1" dirty="0">
                <a:solidFill>
                  <a:srgbClr val="0465B1"/>
                </a:solidFill>
                <a:latin typeface="メイリオ" panose="020B0604030504040204" pitchFamily="50" charset="-128"/>
                <a:ea typeface="メイリオ" panose="020B0604030504040204" pitchFamily="50" charset="-128"/>
              </a:rPr>
              <a:t> </a:t>
            </a:r>
            <a:r>
              <a:rPr lang="en-US" altLang="ja-JP" sz="1800" b="1" dirty="0">
                <a:solidFill>
                  <a:srgbClr val="0465B1"/>
                </a:solidFill>
                <a:latin typeface="メイリオ" panose="020B0604030504040204" pitchFamily="50" charset="-128"/>
                <a:ea typeface="メイリオ" panose="020B0604030504040204" pitchFamily="50" charset="-128"/>
              </a:rPr>
              <a:t>Opinion Box</a:t>
            </a:r>
            <a:br>
              <a:rPr lang="en-US" altLang="ja-JP" sz="1800" b="1" dirty="0">
                <a:solidFill>
                  <a:srgbClr val="0465B1"/>
                </a:solidFill>
                <a:latin typeface="メイリオ" panose="020B0604030504040204" pitchFamily="50" charset="-128"/>
                <a:ea typeface="メイリオ" panose="020B0604030504040204" pitchFamily="50" charset="-128"/>
              </a:rPr>
            </a:br>
            <a:r>
              <a:rPr lang="en-US" altLang="ja-JP" sz="1600" dirty="0" err="1">
                <a:solidFill>
                  <a:srgbClr val="374851"/>
                </a:solidFill>
                <a:latin typeface="Meiryo UI" panose="020B0604030504040204" pitchFamily="50" charset="-128"/>
                <a:ea typeface="Meiryo UI" panose="020B0604030504040204" pitchFamily="50" charset="-128"/>
              </a:rPr>
              <a:t>Wor</a:t>
            </a:r>
            <a:r>
              <a:rPr lang="en-US" altLang="ja-JP" sz="1600" dirty="0">
                <a:solidFill>
                  <a:srgbClr val="374851"/>
                </a:solidFill>
                <a:latin typeface="Meiryo UI" panose="020B0604030504040204" pitchFamily="50" charset="-128"/>
                <a:ea typeface="Meiryo UI" panose="020B0604030504040204" pitchFamily="50" charset="-128"/>
              </a:rPr>
              <a:t>-Q</a:t>
            </a:r>
            <a:r>
              <a:rPr lang="ja-JP" altLang="en-US" sz="1600" dirty="0">
                <a:solidFill>
                  <a:srgbClr val="374851"/>
                </a:solidFill>
                <a:latin typeface="Meiryo UI" panose="020B0604030504040204" pitchFamily="50" charset="-128"/>
                <a:ea typeface="Meiryo UI" panose="020B0604030504040204" pitchFamily="50" charset="-128"/>
              </a:rPr>
              <a:t>は、</a:t>
            </a:r>
            <a:r>
              <a:rPr lang="ja-JP" altLang="en-US" sz="1600" b="1" dirty="0">
                <a:solidFill>
                  <a:srgbClr val="374851"/>
                </a:solidFill>
                <a:latin typeface="Meiryo UI" panose="020B0604030504040204" pitchFamily="50" charset="-128"/>
                <a:ea typeface="Meiryo UI" panose="020B0604030504040204" pitchFamily="50" charset="-128"/>
              </a:rPr>
              <a:t>「みんなで作っていくサイト」</a:t>
            </a:r>
            <a:r>
              <a:rPr lang="ja-JP" altLang="en-US" sz="1600" dirty="0">
                <a:solidFill>
                  <a:srgbClr val="374851"/>
                </a:solidFill>
                <a:latin typeface="Meiryo UI" panose="020B0604030504040204" pitchFamily="50" charset="-128"/>
                <a:ea typeface="Meiryo UI" panose="020B0604030504040204" pitchFamily="50" charset="-128"/>
              </a:rPr>
              <a:t>をテーマに運営しています。「</a:t>
            </a:r>
            <a:r>
              <a:rPr lang="en-US" altLang="ja-JP" sz="1600" dirty="0" err="1">
                <a:solidFill>
                  <a:srgbClr val="374851"/>
                </a:solidFill>
                <a:latin typeface="Meiryo UI" panose="020B0604030504040204" pitchFamily="50" charset="-128"/>
                <a:ea typeface="Meiryo UI" panose="020B0604030504040204" pitchFamily="50" charset="-128"/>
              </a:rPr>
              <a:t>Wor</a:t>
            </a:r>
            <a:r>
              <a:rPr lang="en-US" altLang="ja-JP" sz="1600" dirty="0">
                <a:solidFill>
                  <a:srgbClr val="374851"/>
                </a:solidFill>
                <a:latin typeface="Meiryo UI" panose="020B0604030504040204" pitchFamily="50" charset="-128"/>
                <a:ea typeface="Meiryo UI" panose="020B0604030504040204" pitchFamily="50" charset="-128"/>
              </a:rPr>
              <a:t>-Q OPINION BOX</a:t>
            </a:r>
            <a:r>
              <a:rPr lang="ja-JP" altLang="en-US" sz="1600" dirty="0">
                <a:solidFill>
                  <a:srgbClr val="374851"/>
                </a:solidFill>
                <a:latin typeface="Meiryo UI" panose="020B0604030504040204" pitchFamily="50" charset="-128"/>
                <a:ea typeface="Meiryo UI" panose="020B0604030504040204" pitchFamily="50" charset="-128"/>
              </a:rPr>
              <a:t>」では、定期的にテーマを定めて、</a:t>
            </a:r>
            <a:r>
              <a:rPr lang="ja-JP" altLang="en-US" sz="1600" b="1" dirty="0">
                <a:solidFill>
                  <a:srgbClr val="374851"/>
                </a:solidFill>
                <a:latin typeface="Meiryo UI" panose="020B0604030504040204" pitchFamily="50" charset="-128"/>
                <a:ea typeface="Meiryo UI" panose="020B0604030504040204" pitchFamily="50" charset="-128"/>
              </a:rPr>
              <a:t>フリーランスの皆さまからのご意見ご要望を募集</a:t>
            </a:r>
            <a:r>
              <a:rPr lang="ja-JP" altLang="en-US" sz="1600" dirty="0">
                <a:solidFill>
                  <a:srgbClr val="374851"/>
                </a:solidFill>
                <a:latin typeface="Meiryo UI" panose="020B0604030504040204" pitchFamily="50" charset="-128"/>
                <a:ea typeface="Meiryo UI" panose="020B0604030504040204" pitchFamily="50" charset="-128"/>
              </a:rPr>
              <a:t>し、サイトの運営や誰もが働きやすい社会の実現に活かしています。</a:t>
            </a:r>
            <a:endParaRPr lang="en-US" altLang="ja-JP" sz="1600" b="1" dirty="0">
              <a:solidFill>
                <a:srgbClr val="0465B1"/>
              </a:solidFill>
              <a:latin typeface="Meiryo UI" panose="020B0604030504040204" pitchFamily="50" charset="-128"/>
              <a:ea typeface="Meiryo UI" panose="020B0604030504040204" pitchFamily="50" charset="-128"/>
            </a:endParaRPr>
          </a:p>
        </p:txBody>
      </p:sp>
      <p:sp>
        <p:nvSpPr>
          <p:cNvPr id="8" name="Google Shape;1481;p54"/>
          <p:cNvSpPr/>
          <p:nvPr/>
        </p:nvSpPr>
        <p:spPr>
          <a:xfrm>
            <a:off x="6943241" y="1546533"/>
            <a:ext cx="745390" cy="745390"/>
          </a:xfrm>
          <a:prstGeom prst="ellipse">
            <a:avLst/>
          </a:prstGeom>
          <a:solidFill>
            <a:srgbClr val="D136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a:solidFill>
                  <a:schemeClr val="lt1"/>
                </a:solidFill>
                <a:latin typeface="Krona One"/>
                <a:ea typeface="Krona One"/>
                <a:cs typeface="Krona One"/>
                <a:sym typeface="Krona One"/>
              </a:rPr>
              <a:t>1</a:t>
            </a:r>
            <a:endParaRPr sz="2800" b="1" dirty="0">
              <a:solidFill>
                <a:schemeClr val="lt1"/>
              </a:solidFill>
              <a:latin typeface="Krona One"/>
              <a:ea typeface="Krona One"/>
              <a:cs typeface="Krona One"/>
              <a:sym typeface="Krona One"/>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75098" y="2543668"/>
            <a:ext cx="4439847" cy="2537012"/>
          </a:xfrm>
          <a:prstGeom prst="rect">
            <a:avLst/>
          </a:prstGeom>
        </p:spPr>
      </p:pic>
    </p:spTree>
    <p:extLst>
      <p:ext uri="{BB962C8B-B14F-4D97-AF65-F5344CB8AC3E}">
        <p14:creationId xmlns:p14="http://schemas.microsoft.com/office/powerpoint/2010/main" val="3574545883"/>
      </p:ext>
    </p:extLst>
  </p:cSld>
  <p:clrMapOvr>
    <a:masterClrMapping/>
  </p:clrMapOvr>
</p:sld>
</file>

<file path=ppt/theme/theme1.xml><?xml version="1.0" encoding="utf-8"?>
<a:theme xmlns:a="http://schemas.openxmlformats.org/drawingml/2006/main" name="Magazine Social Media by Slidesgo">
  <a:themeElements>
    <a:clrScheme name="Simple Light">
      <a:dk1>
        <a:srgbClr val="FF4094"/>
      </a:dk1>
      <a:lt1>
        <a:srgbClr val="FFFFFF"/>
      </a:lt1>
      <a:dk2>
        <a:srgbClr val="263238"/>
      </a:dk2>
      <a:lt2>
        <a:srgbClr val="EEEEEE"/>
      </a:lt2>
      <a:accent1>
        <a:srgbClr val="FFAB40"/>
      </a:accent1>
      <a:accent2>
        <a:srgbClr val="263238"/>
      </a:accent2>
      <a:accent3>
        <a:srgbClr val="FF4094"/>
      </a:accent3>
      <a:accent4>
        <a:srgbClr val="FCD4E6"/>
      </a:accent4>
      <a:accent5>
        <a:srgbClr val="FFAB40"/>
      </a:accent5>
      <a:accent6>
        <a:srgbClr val="FF4094"/>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10768</TotalTime>
  <Words>2899</Words>
  <Application>Microsoft Office PowerPoint</Application>
  <PresentationFormat>画面に合わせる (16:9)</PresentationFormat>
  <Paragraphs>554</Paragraphs>
  <Slides>23</Slides>
  <Notes>22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23</vt:i4>
      </vt:variant>
    </vt:vector>
  </HeadingPairs>
  <TitlesOfParts>
    <vt:vector size="35" baseType="lpstr">
      <vt:lpstr>Krona One</vt:lpstr>
      <vt:lpstr>Manjari</vt:lpstr>
      <vt:lpstr>Meiryo UI</vt:lpstr>
      <vt:lpstr>Yu Gothic UI</vt:lpstr>
      <vt:lpstr>メイリオ</vt:lpstr>
      <vt:lpstr>游ゴシック</vt:lpstr>
      <vt:lpstr>游ゴシック Light</vt:lpstr>
      <vt:lpstr>Arial</vt:lpstr>
      <vt:lpstr>Bahnschrift</vt:lpstr>
      <vt:lpstr>Tw Cen MT</vt:lpstr>
      <vt:lpstr>Magazine Social Media by Slidesgo</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連合ネットワーク会員 -ゆるやかにつながる会員制度-</vt:lpstr>
      <vt:lpstr>でできること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の展開</vt:lpstr>
      <vt:lpstr>KEY NUMBERS</vt:lpstr>
      <vt:lpstr>PLATFORMS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MAGAZINE SOCIAL MEDIA</dc:title>
  <dc:creator>y-ochi</dc:creator>
  <cp:lastModifiedBy>renuser003</cp:lastModifiedBy>
  <cp:revision>286</cp:revision>
  <cp:lastPrinted>2021-07-09T01:58:38Z</cp:lastPrinted>
  <dcterms:modified xsi:type="dcterms:W3CDTF">2021-09-03T01:32:10Z</dcterms:modified>
</cp:coreProperties>
</file>